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796"/>
    <p:restoredTop sz="96327"/>
  </p:normalViewPr>
  <p:slideViewPr>
    <p:cSldViewPr snapToGrid="0" snapToObjects="1">
      <p:cViewPr varScale="1">
        <p:scale>
          <a:sx n="95" d="100"/>
          <a:sy n="95" d="100"/>
        </p:scale>
        <p:origin x="19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5:46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2778 60 24575,'-5'0'0,"-1"0"0,-2 0 0,-1 0 0,0 0 0,-12 0 0,12 0 0,-70-9 0,56 4 0,-47-3 0,-3-1 0,37 1-3392,-42 1 0,-4 2 3392,28 0-2269,-42 3 1,-2 1 2268,36 1-1012,-4 0 1,-13 1 0,16 0 1011,16 0 0,-37 7 0,2 1 0,43-5-673,-21 10 1,3 1 672,29-9 510,-24 9 0,2 2-510,29-7 1435,-72 27-1435,76-27 2133,-58 32-2133,59-31 0,-49 38 0,52-40 1857,-33 36-1857,37-37 0,-17 36 0,18-33 2128,-7 33-2128,11-34 0,-4 28 0,7-28 2656,-1 29-2656,2-27 2477,8 20-2477,-7-22 0,22 14 0,-16-16 0,26 18 0,-21-15 0,25 16 0,-25-19 0,32 15 0,-32-21 0,42 19 0,-40-16 0,51 13 0,-48-13 0,44 10 0,-49-13 0,36 8 0,-37-9 0,44 4 0,-39-5 0,22 3 0,-29-3 1287,1 0-1287,-1 0 707,3 0-707,-1 0 0,1 0 0,-4 0 0,3 0 0,30 0 0,-22 0 0,60 0 0,-59 0 0,76 2 0,-73-1 0,68 4 0,-72-4 0,57 4 0,-58-5 0,52 3 0,-55-3 0,47 0 0,-38 0 0,43 0 0,-43 0 0,44 0 0,-50 0 0,58 0 0,-55 0 0,29 2 0,2 0 0,-28-1 0,31 2 0,-1 0 0,-32-2 0,71 1 0,-66-2 0,53 0 0,-55 0 0,40 0 0,-48 0 0,46-2 0,-45 1 0,52-4 0,-43 4 0,35-6 0,-41 5 0,29-8 0,-36 9 0,49-9 0,-49 8 0,43-5 0,-46 4 0,28-3 0,-30 3 0,24-5 0,-23 7 0,29-4 0,-27 5 0,28-5 0,-28 3 0,26-8 0,-27 9 0,30-9 0,-31 9 0,39-12 0,-37 11 0,45-11 0,-45 12 0,39-9 0,-38 6 0,37-7 0,-34 5 0,44-5 0,-41 5 0,43-5 0,-48 7 0,38-6 0,-41 6 0,25-4 0,-28 5 0,18-8 0,-17 7 0,11-9 0,-15 6 0,10-3 0,-13 3 0,11-6 0,-12 3 0,9-9 0,-9 9 0,5-11 0,-6 11 0,0-12 0,0 12 0,2-11 0,-1 14 0,1-14 0,-2 13 0,-5-15 0,4 14 0,-4-9 0,2 14 0,-2-1 0,1 0 0,-4 1 0,5-9 0,-3 8 0,1-2 0,-9-9 0,9 10 0,-28-28 0,25 22 0,-39-22 0,37 23 0,-44-21 0,41 26 0,-60-22 0,55 22 0,-50-14 0,54 15 0,-40-8 0,42 10 0,-55-8 0,50 4 0,-53-1 0,52 5 0,-47-2 0,47 4 0,-49-1 0,42 2 0,-49 0 0,48 0 0,-50 0 0,51 0-636,-17 0 636,25 0 0,8 0 0,-2 0 0,2 0 0,-2 0 0,0 0 0,-2 0 0,0 0 0,-22 2 0,21 1 0,-43 3 0,42-3 0,-42 2 0,40-4 0,-40 4 0,40-2 0,-40 3 0,39-3 0,-39 2 0,40-4 0,-48 7 0,46-7 0,-51 9 0,52-9 0,-44 9 0,45-8 0,-46 3 0,39-5 0,-46 0 0,45 0 0,-47 5 0,53-4 0,-60 9 0,59-8 0,-67 5 0,65-6 0,-72 8 0,72-8 0,-66 8 0,62-8 0,-49 4 0,50-5 0,-40 8 0,50-7 0,-49 12 0,48-11 0,-46 11 0,45-12 0,-38 6 0,38-6 0,-35 4 0,38-4 0,-30 1 0,32 1 0,-24 0 0,24 0 0,-35 2 0,38-2 0,-47 6 0,38-5 0,-31 6 0,31-6 636,-24 6-636,29-6 0,-29 9 0,30-11 0,-27 13 0,27-13 0,-33 18 0,29-14 0,-26 20 0,30-20 0,-21 22 0,24-25 0,-20 33 0,21-28 0,-13 30 0,17-26 0,-9 25 0,12-22 0,-4 22 0,5-25 0,0 27 0,0-29 0,2 23 0,-1-22 0,6 11 0,-3-15 0,9 11 0,-6-16 0,9 13 0,-9-13 0,14 10 0,-15-7 0,22 6 0,-24-6 0,26 1 0,-23-3 0,24 0 0,-20-3 0,23 2 0,-21-1 0,30 4 0,-29-2 0,38 3 0,-38-3 0,43 0 0,-44-1 0,53-1 0,-49 4 0,50-2 0,-49 0 0,49 0 0,-50-3 0,66 2 0,-64-1 0,77 4 0,-68-4 0,71 1 0,-65-2 0,63 0 0,-69 0 0,48 0 0,-61 0 0,39 0 0,-40 0 0,15 0 0,-18 0 0,-2 0 0,5 0 0,-5 0 0,5 0 0,10 0 0,-11 0 0,38 0 0,-36 0 0,50 0 0,-47 0 0,70 0 0,-65 0 0,28 0 0,0 0 0,-29 0 0,29 0 0,1 0 0,-28 0 0,72 0 0,-76 0 0,76 0 0,-66 0 0,26 0 0,4 0 0,-10 0 0,25-1 0,0 0 0,-25 0 0,28-3 0,-5 0 0,-46 3 0,36-6 0,1-1 0,-32 6 0,31-7 0,2 0 0,-27 7 0,19-3 0,-3 0 0,-27 2 0,42 0 0,-55 0 0,30 1 0,-34-1 0,13-3 0,-17 3 0,5-2 0,-4 4 0,6-4 0,-6 2 0,4-3 0,-6 3 0,1 0 0,0 3 0,0 0 0,-3-2 0,2 1 0,3-4 0,-1 4 0,17-6 0,-16 5 0,21-10 0,-21 10 0,18-11 0,-20 9 0,30-14 0,-26 10 0,43-21 0,-36 20 0,42-19 0,-41 19 0,47-14 0,-47 13 0,40-12 0,-43 12 0,27-11 0,-27 13 0,9-10 0,-15 11 0,4-11 0,-6 12 0,4-11 0,-8 12 0,0-13 0,-3 10 0,0-8 0,0 10 0,0-7 0,0 6 0,-5-12 0,1 14 0,-9-13 0,6 14 0,-14-9 0,12 6 0,-17-1 0,18 2 0,-31-5 0,25 7 0,-40-11 0,39 10 0,-39-8 0,40 7 0,-33-5 0,32 7 0,-35-6 0,33 9 0,-42-10 0,41 8 0,-42-6 0,45 6 0,-50-2 0,48 2 0,-65-3 0,61 0 0,-31 1 0,-2 1 0,23 0-2199,-37-2 2199,44 6 0,5-4-587,-6 3 587,0-7 0,-13 8 0,-27-4-3875,6 4 3875,-18 0 0,-19-3 0,-5 0 0,47 2 0,-6 0 0,-7 0 0,-18-2 0,-10 0 0,-1 1 0,6-1 0,15 1 0,-19 1 0,-4 0 0,19 0 0,-19 0 0,-11 0 0,-3-1 0,3 1 0,11 0 0,18 0 0,-17 1 0,-1 0 0,26 0 0,-17 0 0,-10 0 0,-6 0 0,0 0 0,5 0 0,12 0 0,16 0-2289,-27 0 0,6 0 2289,5 0 0,-19 0 0,-3 0 0,12 0 0,27 0 0,1 0 0,-15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24575,'-3'3'0,"0"0"0,3 3 0,0 2 0,0-2 0,0 5 0,0-5 0,0 13 0,0-11 0,0 13 0,0-14 0,0 6 0,0-6 0,0 1 0,0-2 0,0-1 0,0 4 0,0-3 0,0 2 0,0-2 0,0 0 0,0-1 0,-2-1 0,-2-2 0,1-2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148 115 24575,'8'-4'0,"0"3"0,-3-6 0,2 6 0,-3-3 0,5 4 0,-1-3 0,7-2 0,-5 1 0,24-11 0,-22 12 0,33-18 0,-32 18 0,13-8 0,-21 7 0,2 3 0,-3-2 0,1-1 0,2 3 0,-6-6 0,6 6 0,-6-6 0,-1 6 0,-4-3 0,-8 4 0,-1 0 0,1 0 0,-8 0 0,7 0 0,-33 0 0,27 4 0,-58 11 0,55-4 0,-49 19 0,54-19 0,-20 12 0,31-11 0,-9 8 0,14-6 0,-3 9 0,4-13 0,4 5 0,1-10 0,10-2 0,-5-3 0,31 8 0,-27-6 0,56 5 0,-52-7 0,52 0 0,-56 0 0,38 0 0,-39 0 0,20 0 0,-23 0 0,6 0 0,-12 3 0,0-2 0,-4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24575,'8'0'0,"0"4"0,7-4 0,-5 4 0,6-4 0,14 0 0,-16 0 0,19 0 0,25 0 0,-22 0 0,31 0 0,0 0 0,-25 0 0,28 0 0,3 0 0,-18 0 0,21 0 0,-28 0 0,-37 0 0,4 4 0,-11 0 0,-4 4 0,0 1 0,0-1 0,-4 0 0,3-3 0,-2-2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3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24575,'8'5'0,"0"-1"0,1-4 0,-1 0 0,4 0 0,11 0 0,-7 0 0,35 0 0,-31 0 0,66 0 0,-62 0 0,68 9 0,-76-4 0,27 5 0,-39-2 0,0-4 0,-4 4 0,0 1 0,0-1 0,-18 7 0,9-5 0,-39 16 0,37-15 0,-25 8 0,34-10 0,-12-5 0,8 3 0,-2-2 0,-10 7 0,7-3 0,-5 3 0,-6 3 0,15-5 0,-23 20 0,22-18 0,-10 25 0,17-25 0,-2 14 0,6-17 0,20 3 0,-7-7 0,48-2 0,-40-3 0,28 0 0,3 0 0,-16 0 0,33 0 0,2 0 0,-22 0 0,23 0 0,-2 0 0,-37 0 0,61 4 0,-86 1 0,18-1 0,-29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3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24575,'8'0'0,"0"0"0,1 0 0,-1 0 0,0 0 0,26 4 0,-20-4 0,52 8 0,-49-4 0,42 4 0,-46-3 0,17 2 0,-25-2 0,6 10 0,-10-1 0,3 17 0,-4-12 0,0 23 0,-4-26 0,-8 29 0,2-33 0,-16 33 0,18-29 0,-21 30 0,26-30 0,-12 10 0,12 8 0,-2-20 0,0 45 0,2-29 0,6 7 0,-2-14 0,7-19 0,-4 0 0,4-4 0,11-8 0,-8-1 0,5 0 0,-13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3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24575,'4'4'0,"0"4"0,-4 1 0,0 21 0,0-17 0,0 17 0,0 11 0,0 51 0,0-29 0,0 1 0,0-7 0,0-32 0,-4 50 0,3-53 0,-2 16 0,3-25 0,0-2 0,0-2 0,-4-5 0,0 0 0,-1-4 0,1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24575,'8'0'0,"0"0"0,0 0 0,0 0 0,0 0 0,1 0 0,-1 0 0,0 0 0,0 0 0,0 3 0,-3 2 0,24 25 0,-23-13 0,42 32 0,-39-32 0,46 42 0,-40-43 0,20 24 0,0 1 0,-18-23 0,14 23 0,1-1 0,-15-24-1166,10 29 1166,-12-36 0,-14 3 0,10 0 0,-3-3 0,-2 2 0,8 1 0,-12-3 0,13 7 0,-2 7 0,0-3 1166,14 21-1166,-17-24 0,17 34 0,-21-32 0,20 51 0,-23-49 0,23 57 0,-20-66 0,13 63 0,-13-59 0,8 57 0,-12-54 0,9 40 0,-10-46 0,2 36 0,-3-37 0,0 29 0,0-29 0,0 18 0,0-20 0,-3 13 0,-2-13 0,1 5 0,0-7 0,0-3 0,3 2 0,-6-2 0,6 3 0,-2 0 0,3 0 0,-4 8 0,-1-10 0,-3 23 0,4-21 0,-4 22 0,8-20 0,-4 6 0,0-12 0,0 0 0,-1-4 0,2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24575,'3'-5'0,"2"-2"0,3 6 0,-4-6 0,4 6 0,-4-3 0,4 1 0,1 2 0,-1-3 0,0 4 0,18-3 0,-13 2 0,50-6 0,-42 6 0,32-5 0,4 1 0,-17 3-3392,43-8 0,1 0 3392,-37 7 0,41-7 0,-4-2 0,-54 6-1328,30-1 0,-3-3 1328,-36 1-65,46 1 65,-46 4 0,35-3 0,-38 5 0,38-5 0,-43 7 0,32-4 0,-37 3 0,10-2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5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24575,'16'-5'0,"-7"-2"0,2 2 0,-7 1 0,5 0 0,10-7 0,-8 9 0,29-17 0,-26 18 0,42-14 0,-42 13 0,68-16 0,-58 12 0,67-13 0,-71 13 0,35-5 0,-43 7 0,11-1 0,-15 2 0,0 3 0,-3 0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24575,'0'8'0,"0"0"0,0 0 0,0 1 0,0-1 0,0 0 0,0 0 0,7 15 0,-1-11 0,13 43 0,-9-39 0,13 51 0,-17-49 0,12 42 0,-16-42 0,13 37 0,-10-41 0,7 20 0,-4-29 0,-3 6 0,-2-14 0,-3 2 0,0-3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24575,'9'7'0,"-5"-1"0,3 6 0,2 7 0,3-8 0,-3 11 0,6 6 0,-13-12 0,20 32 0,-12-16 0,7 6 0,-3 11 0,-8-28 0,2 21 0,-4-28 0,-4 13 0,0-17 0,3 5 0,-5-10 0,4-2 0,-5-3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1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24575,'-2'3'0,"1"2"0,1-4 0,3 1 0,3-2 0,0 0 0,7 3 0,-3-3 0,24 3 0,-20-3 0,37 3 0,-36-3 0,42 3 0,-42-3 0,44 0 0,-47 0 0,22 0 0,-10 0 0,1 0 0,2 0 0,-6 0 0,-18 2 0,0 1 0,-6 3 0,0 0 0,0 0 0,-12 7 0,9-5 0,-33 23 0,25-19 0,-38 30 0,41-20-469,-20 1 469,28-7 0,-8-12 0,7 4 0,-6-2 0,9 0 0,-10 2 0,10-2 0,-6 2 469,-2 8-469,2-7 0,-9 14 0,12-15 0,-9 10 0,12-11 0,-7 4 0,10-8 0,-1-3 0,7-8 0,1 1 0,-3-4 0,5 5 0,-10 1 0,9-1 0,-6 0 0,4 0 0,0 1 0,-1-3 0,24-17 0,-20 13 0,33-27 0,-34 32 0,16-18 0,-19 23 0,3-6 0,-4 8 0,0 0 0,0 0 0,12 10 0,-9-2 0,19 16 0,-19-11 0,22 22 0,-22-23 0,33 27 0,-32-27 0,27 15 0,-32-18 0,16 5 0,-17-11 0,4 5 0,-8-7 0,-3-1 0,-2-3 0,-4-3 0,3 0 0,-10-2 0,8 4 0,-5-1 0,7 5 0,1 0 0,1 2 0,-1 4 0,2 3 0,-3 18 0,3-15 0,-2 35 0,5-36 0,-5 38 0,4-38 0,-2 30 0,1-31 0,1 18 0,-1-20 0,2 5 0,0-4 0,2-6 0,1 3 0,3-6 0,0 0 0,-1 0 0,16-8 0,-8 6 0,37-25 0,-32 23 0,51-31 0,-50 27 0,50-19 0,-53 17 0,46-9 0,-50 12 0,32-6 0,-38 7 0,15-3 0,-18 4 0,3-1 0,-1 0 0,-4-2 0,4 2 0,-5-10 0,3 6 0,-3-22 0,0 17 0,-5-25 0,4 28 0,-7-6 0,7 15 0,-1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24575,'3'0'0,"-1"0"0,10 0 0,0 0 0,-3 0 0,6 0 0,-9-3 0,8 2 0,-8-6 0,5 6 0,5-3 0,-6 0 0,38-4 0,-32 3 0,58-10 0,-58 13 0,40-5 0,-44 7 0,21 0 0,-22 0 0,8 0 0,-11 0 0,1 0 0,-1 0 0,-4 0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24575,'-4'4'0,"0"0"0,4 5 0,0 10 0,0-8 0,0 8 0,0 0 0,0-5 0,0 43 0,0-36 0,4 56 0,-3-61 0,6 50 0,-6-51 0,6 19 0,-6-26 0,3 0 0,-4 0 0,0 0 0,3 0 0,-5-3 0,1-1 0,-7-8 0,3 3 0,1-3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24575,'8'0'0,"0"0"0,0 0 0,0 0 0,4 0 0,-3 0 0,3 0 0,0 0 0,-3 0 0,14 0 0,-9 0 0,21 0 0,-20 0 0,11 0 0,-16 0 0,1 0 0,-2 0 0,-1 0 0,3 0 0,-1 0 0,16 0 0,-14 0 0,29 0 0,-29 0 0,29 0 0,-29 0 0,18 0 0,-20 0 0,20 7 0,-18-2 0,25 4 0,-25-6 0,11-3 0,-12 0 0,-2 0 0,3 0 0,0 0 0,-6 0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8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24575,'-9'0'0,"1"0"0,0 0 0,0 0 0,0 0 0,0 0 0,-1 0 0,1 0 0,0 0 0,4 4 0,-4 4 0,4 1 0,-4-1 0,3 21 0,-2-19 0,6 46 0,-3-42 0,8 45 0,-3-44 0,17 29 0,-11-37 0,20 15 0,-21-16 0,16 2 0,-16-4 0,9-4 0,-6 0 0,2 0 0,-1 0 0,1 0 0,-2 0 0,-1-8 0,0 6 0,4-12 0,-3 12 0,-1-12 0,-4 8 0,3-17 0,-5 13 0,5-10 0,-7 12 0,0 0 0,0 0 0,0-8 0,0 6 0,-4-9 0,3 10 0,-9-10 0,4 9 0,-9-13 0,6 17 0,-7-16 0,7 20 0,-6-17 0,5 18 0,-5-14 0,6 13 0,-3-5 0,4 7 0,0 0 0,0 0 0,-1 0 0,5 0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24575,'8'0'0,"-4"3"0,0 2 0,0-1 0,-3 4 0,10 7 0,-10 0 0,16 43 0,-15-37 0,14 72 0,-14-73 0,5 72 0,-7-71 0,4 46 0,-3-50 0,6 17 0,-6-25 0,3 6 0,-4-6 0,-4 0 0,-1-6 0,-3-3 0,4 4 0,0-3 0,4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24575,'-4'7'0,"-4"-1"0,4 6 0,-4-4 0,3 0 0,2 0 0,-8 26 0,4-20 0,-12 45 0,14-40 0,-2 33 0,7-35 0,7 13 0,-2-21 0,22 3 0,-16-8 0,27 0 0,-23-4 0,23 0 0,-22 0 0,25 0 0,-25 0 0,26-4 0,-27 3 0,19-10 0,-23 6 0,15-3 0,-16 4 0,6 0 0,-8 3 0,0-6 0,0 6 0,0-2 0,0 3 0,1 0 0,-5 0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0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24575,'8'0'0,"0"0"0,1 0 0,6 0 0,-5 0 0,9 0 0,-6 0 0,-1 0 0,8 0 0,-10 0 0,9 0 0,15 0 0,-16 0 0,41 0 0,-44 0 0,37-3 0,-40 2 0,15-3 0,-23 0 0,-4 3 0,-4-2 0,-4 3 0,3 0 0,1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24575,'-4'9'0,"0"-1"0,1-4 0,2 7 0,-7-5 0,7 5 0,-6-6 0,6 6 0,-6-9 0,2 12 0,-6-1 0,2 1 0,-7 19 0,11-20 0,-3 39 0,8-38 0,0 42 0,0-39 0,8 25 0,-3-28 0,18 16 0,-16-19 0,22 12 0,-22-14 0,27 6 0,-22-9 0,36 5 0,-33-10 0,44 6 0,-45-6 0,38 2 0,-39-3 0,13 0 0,-18 0 0,0 0 0,1 0 0,-1 0 0,0 0 0,0-3 0,0 2 0,0-3 0,-3 4 0,-1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24575,'8'0'0,"0"0"0,0 0 0,0 0 0,1 0 0,2 0 0,-2 0 0,3 0 0,18 0 0,-16 0 0,56 0 0,-48-3 0,63-9 0,-64 6 0,23-5 0,-21 0 0,-15 4 0,14-4 0,-21 3 0,6 7 0,-6-6 0,6 3 0,-6-5 0,7 1 0,-7 0 0,2 4 0,-3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24575,'8'3'0,"-4"6"0,4 0 0,-8 2 0,4 1 0,-4 1 0,0 3 0,4 49 0,-3-36 0,1 22 0,-1-1 0,-1-28 0,0 63 0,0-68 0,0 38 0,0-44 0,0 8 0,0-10 0,0-5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24575,'0'-6'0,"2"3"0,2 0 0,1 3 0,1 0 0,2-2 0,-4-2 0,24-1 0,-20-1 0,34 0 0,-33 3 0,15 1 0,-21 4 0,5 1 0,-5 0 0,5 10 0,-4-8 0,4 14 0,-7-12 0,1 3 0,-2-4 0,0 0 0,0 0 0,0 2 0,0-2 0,0 5 0,-2 13 0,1-9 0,-9 35 0,5-33 0,-5 43 0,6-42 0,2 34 0,2-37 0,0 14 0,0-19 0,0 0 0,2-9 0,-1 1 0,2-5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1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24575,'12'0'0,"1"0"0,-1 0 0,0 0 0,-4 0 0,0 0 0,1 0 0,-1 0 0,0 0 0,11 4 0,-4-3 0,12 6 0,-13-6 0,1 3 0,-7-1 0,0-2 0,0 3 0,1-4 0,-1 0 0,0 0 0,0 0 0,0 0 0,1 3 0,-1-2 0,-4 3 0,0-4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24575,'0'8'0,"-4"1"0,3-1 0,-2 4 0,3-3 0,0 10 0,0-9 0,0 27 0,0-23 0,7 45 0,-5-40 0,20 41 0,-15-39 0,30 35 0,1-16 0,-1-5 0,-6-5 0,9-19 0,-29-4 0,48 11 0,-41-16 0,34 5 0,-34-7 0,23-4 0,-27-4 0,6-5 0,-8 4 0,-8-5 0,0 1 0,-4 3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2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24575,'5'4'0,"2"-4"0,-6 11 0,6 6 0,-6 1 0,3 2 0,3 24 0,-5-24 0,5 51 0,-7-44 0,4 37 0,-3-38 0,6 30 0,-6-39 0,3 31 0,-4-35 0,0 32 0,0-22 0,0-1 0,3-12 0,-2-18 0,3 0 0,-4 3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24575,'4'-3'0,"7"2"0,-9-6 0,9 6 0,-7-3 0,12 4 0,-6 0 0,16 0 0,-15 0 0,23 0 0,-23 0 0,23 0 0,-23-4 0,8 0 0,-14-4 0,2-4 0,-6 3 0,6-3 0,-2-11 0,-1-14 0,0 8 0,-4-30 0,0 44 0,0-18 0,0 3 0,0 16 0,3-23 0,-2 27 0,6-2 0,-6 12 0,3 5 0,-4 3 0,0 11 0,0-5 0,-4 52 0,-2-31 0,0 20 0,0 2 0,-1-10 0,-1 16 0,1-2 0,5-23 0,-10 39 0,3-18 0,-2 17 0,3-13 0,1 16 0,2-68 0,1 36 0,0-38 0,4 24 0,0-22 0,0 4 0,0-11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25 24575,'-8'0'0,"0"0"0,-4 0 0,3 0 0,-3 0 0,8 4 0,-4 0 0,4 8 0,-4 1 0,0 21 0,3-16 0,-2 44 0,6-42 0,-3 51 0,4-48 0,11 37 0,-1-43 0,21 20 0,-16-27 0,15 2 0,-20-8 0,6-4 0,10 0 0,-2-11 0,9 5 0,5-24 0,-22 14 0,21-15 0,-29 14 0,13 1 0,-19 4 0,5 4 0,-7 0 0,4-4 0,1 6 0,-1-5 0,0 0 0,-4-3 0,0-17 0,0 16 0,0-23 0,-4 27 0,-8-16 0,2 18 0,-5-3 0,3-3 0,-1 1 0,1 2 0,0-3 0,4 10 0,-1-4 0,1 6 0,0 3 0,4 3 0,0 2 0,0-1 0,3 7 0,-6-5 0,6 6 0,-10 10 0,6 1 0,-7 2 0,-7 38 0,12-31 0,-8 22 0,1 3 0,10-19 0,-11 56 0,15-68 0,0 50 0,0-52 0,0 35 0,-3-40 0,2 17 0,-3-14 0,4-10 0,4-9 0,-3-11 0,6 3 0,-6-13 0,6 14 0,1-28 0,2 24 0,9-44 0,-6 15 0,4-10 0,-6 2 0,-2 29 0,-5-6 0,7 28 0,-9-3 0,5 12 0,-7-7 0,4 15 0,-3-11 0,6 25 0,-6-25 0,2 18 0,1-20 0,1 5 0,-1-6 0,0-1 0,-8-4 0,3 0 0,-2-4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70 24575,'-4'5'0,"3"2"0,-6-6 0,6 6 0,1-6 0,8 3 0,1-4 0,36 3 0,-25-2 0,40 1 0,8 0 0,-7-2 0,-7 0 0,6 0 0,21 0 0,-5 0 0,-13 0 0,30-4 0,-5-3 0,-51 1 0,43-21 0,-57 16 0,9-19 0,-26 23 0,-1-4 0,-19 12 0,5 10 0,-8-6 0,1 7 0,3-4 0,1 1 0,-3 6 0,1-5 0,-2 6 0,-26 8 0,22-8 0,-16 6 0,29-15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50 132 24575,'-9'0'0,"1"7"0,0-5 0,3 9 0,2-7 0,-1 1 0,0 6 0,-1 5 0,1-2 0,4 16 0,0-19 0,0 8 0,4-10 0,8-1 0,2-4 0,13 0 0,-9-4 0,9 0 0,-13 0 0,9 0 0,-13 0 0,9-4 0,-7-4 0,5-8 0,-5 2 0,0-1 0,0-1 0,-7 6 0,10-16 0,-13 15 0,9-19 0,-10 19 0,2-19 0,-3 19 0,-3-22 0,-6 17 0,0-7 0,-6 14 0,6 6 0,-7 3 0,4 0 0,-1 0 0,1 0 0,4 0 0,0 0 0,0 0 0,-1 0 0,-2 0 0,2 0 0,-14 3 0,12 2 0,-19 14 0,23-8 0,-15 19 0,20-19 0,-5 8 0,7 0 0,0-8 0,0 12 0,0-11 0,0 1 0,0-1 0,3-8 0,-2 0 0,3-4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5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24575,'8'0'0,"-3"7"0,2-5 0,-2 9 0,-1-6 0,0 3 0,3 0 0,6 11 0,-3-8 0,8 19 0,-12-23 0,13 19 0,-13-20 0,9 9 0,-11-10 0,1-1 0,-2-4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24575,'8'0'0,"0"0"0,-3 4 0,-2 0 0,4 1 0,-5 2 0,6-2 0,-1 6 0,-2-1 0,7 1 0,-4 5 0,0-3 0,1 0 0,-1-2 0,0-6 0,-3 3 0,2-4 0,-6 4 0,2-8 0,-3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0:1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24575,'8'4'0,"-3"3"0,-2-2 0,1 0 0,1 2 0,3-3 0,-4 5 0,7 2 0,-5-2 0,6 3 0,-4-7 0,0-2 0,-4 1 0,4-3 0,-7 3 0,2-4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24575,'3'13'0,"0"-5"0,-3 11 0,0-10 0,0-1 0,0 12 0,0-11 0,0 43 0,0-29 0,2 49 0,-1-48 0,4 43 0,-2-51 0,3 41 0,-3-46 0,5 30 0,-7-32 0,4 17 0,-5-19 0,3 4 0,0-8 0,3 0 0,-3-3 0,-1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3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122 24575,'-56'-4'0,"6"0"0,32-1 0,-4-2 0,8 2 0,-6 1 0,7-3 0,-9 6 0,11-7 0,-64 4 0,49-1 0,-36 3 0,-2 1 0,24 1 0,-21 0 0,1 0 0,27 0 0,-56 7 0,69-5 0,-51 23 0,48-17 0,-37 30 0,39-23 0,-35 34 0,38-27 0,-38 38 0,43-38 0,-32 38 0,37-42 0,-14 41 0,21-41 0,-2 28 0,3-32 0,0 20 0,3-22 0,24 32 0,-17-30 0,48 41 0,-47-44-603,30 25 603,-32-34 0,3 9 0,9-5 0,-6 7 0,10-6-33,-12 7 33,-2-8 0,50 29 0,-36-21 0,28 13 0,-1 0 0,-29-14 0,61 35 0,-64-35 0,58 28 0,-53-33 0,32 11 0,3 0 0,-18-8-3287,36 7 0,1 1 3287,-27-4-2198,28-1 1,-2 0 2197,-36 2-1245,37-2 0,-3 1 1245,-42-4-725,29 4 0,-2-3 725,-34-9 1209,69 11-1209,-70-13 0,30 1 0,1 0 0,-27-2 0,37 0 0,-1 0 0,-34 0 0,46 0 0,0 0 0,-42 0 0,29 4 0,20 2 0,-18 0 0,-20-2-87,18 1 1,16 1-1,-19-2 87,-29-4 711,54 0-711,-62 0 1245,-10 0-1245,9 0 3884,-11 0-3884,3 0 0,8 0 0,-6 0 0,5 0 0,26-3 0,-28-2 0,60-7 0,-64 7 0,53-17 0,-55 18 5807,33-32-5807,-36 27 2742,11-32-2742,-19 26 207,7-20-207,-9 21 0,5-27 0,-7 27 0,7-41 0,-5 40 0,9-48 0,-6 44 0,-1-64 0,0 60 0,-4-63 0,0 70 0,-4-54 0,3 54 0,-17-43 0,11 42 0,-16-32 0,18 32 0,-17-27 0,15 31 0,-31-28 0,26 30 0,-40-19 0,37 20 0,-58-13 0,51 16 0,-38-7 0,-1 1 0,31 9 0,-51-10 0,0-1 0,48 9 0,-34-5 0,-24-1 0,14 2-1008,-2 2 1008,1-3 0,-26-4 0,-2 1 0,20 4 0,25 6 0,0 0 0,-21-7 0,-19-5 0,3 1 0,23 5 0,1 4 0,2-1 0,-15-3 0,19 2 0,21 2 0,-28 4 0,0-1 0,31-2 0,-48 5 0,60 0 0,-32 3 0,47-2 0,-24 10 0,30-9 0,-8 5 1008,11-7-1008,0 0 0,3 4 0,-2-3 0,3 3 0,-1-1 0,-2-2 0,2 3 0,-3-1 0,4 2 0,0-1 0,4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33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5824 24575,'9'0'0,"-5"-3"0,0-2 0,-1-3 0,-2-8 0,7 10 0,-8-8 0,8-2 0,-7 5 0,6-26 0,-6 24 0,2-35 0,-3 31 0,4-40 0,1 43 0,-1-48 0,0 50 0,3-58 0,-5 54 0,9-58 0,-10 58 0,11-70 0,-6 67 0,11-71 0,-8 69 0,5-30 0,0-3 0,-1 24 0,7-33 0,0 1 0,-7 33 0,8-26 0,0 1 0,-8 27-2091,13-29 2091,-16 31 0,-1 6-348,4-6 348,-7 9 0,12-9 0,-8-1 0,9-1 0,-10 4 0,20-22 0,3-2 0,-14 3-2988,34-31 0,4-5 2988,-20 13-1540,21-4 1,-1 2 1539,-22 12-1431,19-10 1,-4 4 1430,-30 33-793,36-44 793,-46 57 2545,7 1-2545,-4 3 0,5-2 0,-5 2 0,7-11 0,-5 6 3902,2-5-3902,47-45 0,-38 39 0,24-25 0,2 1 0,-26 27 0,24-21 0,0 1 0,-22 21 0,28-18 0,-1 1 0,-29 17 0,29-13 0,-1 0 0,-32 19 0,27-18 0,1 2 0,-28 19 0,31-22 0,2 2 0,-29 23 0,32-23 0,-1 1 0,-32 27 0,33-21 0,0-2 0,-31 17 0,42-11 0,0-2 0,-38 6 0,34-4 0,0 1 0,-36 7 0,27-8 0,2 0 0,-28 11 0,38-16 0,3 0 0,-27 13 0,31-16 0,0-1 0,-34 17 0,34-19 0,-1-1 0,-30 19 0,23-15 0,18-10 0,-15 8 1169,-11 5-1169,5 0 0,23-10 0,1 0 0,-18 10 0,14-3 0,-10 5 0,23-9 0,-1 0 0,-19 8 0,15-5 0,-14 6 0,21-7 0,1 0 0,-21 7 0,-31 10 0,1 1 0,29-10 0,21-7 0,-1 0 0,-21 7 0,13-6 0,-18 7 0,19-6 0,-1 0 0,-23 7 0,-4-3 0,20-4 0,20-6 0,-25 10 158,-37 14-158,44-16 0,-3 1 0,-52 21 0,22-6 0,0 1 0,-27 8 0,62-17 0,-65 15 0,60-16 0,-61 18 0,48-10 0,-50 10 0,48-14 0,-50 12 0,47-11 0,-49 16 0,16-5 0,-26 3 6492,7 3-6492,-2-2 882,0-1-882,6 3 0,-6-2 0,4-1 0,20-1 0,-19-3 0,63-4 0,-57 3 0,36-1 0,1 0 0,-31-1 0,29 1 0,0-1 0,-28 2 0,62-10 0,-68 13 0,65-18 0,-68 21 0,79-20 0,-73 16 0,25-2 0,2-1 0,-25 5 0,63-13 0,-64 11 0,56-15 0,-56 15 0,49-15 0,-51 16 0,52-13 0,-51 10 0,69-7 0,-70 11 0,66-10 0,-73 14 0,43-14 0,-43 13 0,23-9 0,-21 10 0,16-9 0,-15 8 0,23-13 0,-26 10 0,25-7 0,-29 7 0,18-2 0,-23 3 0,11-1 0,-13-2 0,7 2 0,-4-3 0,0-4 0,-3 3 0,2-6 0,-6 6 0,6-7 0,-6 7 0,3-3 0,-4 4 0,0 0 0,0 0 0,0 0 0,0-1 0,0 1 0,0-7 0,0 5 0,0-9 0,0 10 0,0-7 0,0 7 0,0-14 0,0 12 0,0-8 0,0 11 0,0 0 0,0 0 0,-4-4 0,3 3 0,-2-7 0,-1 7 0,3-2 0,-6 6 0,6-2 0,-6 6 0,2-3 0,-3 4 0,3 4 0,2 0 0,3 8 0,-4-3 0,3 10 0,-2-9 0,-1 6 0,3-8 0,-3 11 0,4-8 0,-3 23 0,2-23 0,-3 23 0,4-23 0,-3 23 0,2-23 0,-3 30 0,4-24 0,0 24 0,0-22 0,0 9 0,0-16 0,0 0 0,0-4 0,0 8 0,0-2 0,0 16 0,0-14 0,0 25 0,0-29 0,0 29 0,0-25 0,0 18 0,0-19 0,0 8 0,0-11 0,0 1 0,0-1 0,0-4 0,4 7 0,-3-5 0,2 13 0,1-16 0,-3 7 0,6-13 0,-2 3 0,3-4 0,0 0 0,-4-4 0,7-1 0,-9-3 0,24-14 0,-15 10 0,28-36 0,-24 29 0,33-48 0,-33 51 0,37-50 0,-40 52 0,29-46 0,-29 42 0,29-41 0,-28 48 0,17-36 0,-25 38 0,13-21 0,-15 20 0,15-12 0,-12 15 0,9-15 0,-10 16 0,10-17 0,-10 17 0,7-12 0,-4 16 0,-3-9 0,-1 7 0,-4-5 0,-4 5 0,-1-3 0,1 2 0,-3 1 0,2 0 0,-3 4 0,0-4 0,3 0 0,-6-1 0,6 2 0,-7 3 0,0-4 0,3 3 0,-3-3 0,8 1 0,-11 2 0,-2-3 0,-1 4 0,-9 0 0,14 0 0,-14-3 0,12 2 0,-15-7 0,19 7 0,-19-9 0,19 8 0,-12-6 0,14 8 0,-6 0 0,6 0 0,-14-3 0,16-2 0,-22 1 0,25-4 0,-29 0 0,25 3 0,-29-10 0,29 10 0,-28-11 0,27 11 0,-21-10 0,20 14 0,-5-7 0,10 8 0,2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3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17 24575,'-12'-4'0,"3"3"0,-3-3 0,4 1 0,-4 2 0,-4-3 0,-2 4 0,2 0 0,-14 0 0,17 0 0,-28 0 0,30 0 0,-30 15 0,28-12 0,-28 34 0,29-28 0,-25 43 0,25-34 0,-21 64 0,18-55 0,4 23 0,2 0 0,1-28 0,4 70 0,4-70 0,33 67 0,-21-67 0,31 24 0,3-1 0,-21-22-2262,22 14 1,15 11 0,-10-8 2261,-3-3 0,4-1 0,18 10 0,1 1 0,-15-11-671,11 7 671,0-8 0,22 9 0,0-1 0,-21-11 0,4 1 0,5-7 0,26 7 0,2-2 0,-22-10 0,-35-11 0,2-3 0,16 5 0,19 3 0,8 1 0,-5-2 0,-15-4-2157,3-6 0,-5-3 2157,9 7 0,6 0 0,-4-1 0,5-6 0,-2-2-1443,13 1 0,-2 0 1443,-23 0 0,2 0 962,3 2 0,6-2 0,-9-19-962,-15-37 0,-10-20 0,1 12-1293,14 29 0,-3-2 1293,-10-26 0,-5-13 0,-25 17 2173,-38 25-2173,8 21 0,-30-46 0,24 43 0,-18-22 0,-4 1 0,4 23 0,-24-24 0,-2 2 0,18 28 0,-23-15 0,-19-10 0,9 5 0,25 11 0,-2 0 0,-18-5 0,-16-4 0,0-1 0,15 4 0,17 1 0,0 2 0,-40-6 0,-15-1 0,22 4 0,17 0 0,-11 4 0,-20 0 0,20 5 0,18 4 0,-16 1 0,-18-1 0,17 4 0,13 5 0,-3 0 0,-21-1 0,-2 0 0,19 2 0,-25 0 0,10 0 0,-16 0 0,22 0 4110,20 0-4110,4 0 0,7 0 0,32 0 0,-13 0 0,22 0 6146,-4 0-6146,3 0 1926,-3 7-1926,0-5 0,-4 9 0,2-11 0,-1 11 0,14-9 0,-2 5 0,7-7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37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8029 24575,'9'0'0,"-1"-7"0,0 5 0,-4-9 0,4 7 0,-4-4 0,1-1 0,17-17 0,-14 17 0,25-46 0,-22 47 0,34-68 0,-31 58 0,16-26 0,-1-1 0,-14 19 0,22-27 0,1-2 0,-20 25-3392,34-53 0,1-1 3392,-27 44 0,8-20 0,8-17 0,-7 15-62,-5 15 62,6-12 0,7-16 0,-6 15 0,0 4 0,0 1 0,8-11 0,-9 12 0,-1 3 0,23-28 0,0 1 756,-21 27-756,1 0 0,-2 4 0,-15 20-594,-2 2 594,-6 9 0,6-10 0,-5 8 0,9-14 0,-9 13 0,1-1 0,19-31 0,-20 32 0,19-32 0,0-2 0,-16 27 0,20-32 0,1-1 0,-18 30 0,24-33 0,3 0 0,-20 30 0,18-24 0,-1 0 0,-21 31-1428,19-28 1428,-26 37 0,-7 3-7,6 1 7,-6 0 5152,3 0-5152,0-8 0,0 2 837,5 2-837,17-25 0,-13 26 0,12-24 0,0-1 0,-13 18 0,19-25 0,1 0 0,-19 24 0,28-26 0,3 1 0,-22 25 0,24-23 0,0 1 0,-27 24 0,24-21 0,1-1 0,-23 22 0,29-24 0,1-1 0,-29 20 0,25-18 0,0 1 0,-29 26 0,24-26 0,0 1 0,-26 27 0,32-31 0,-1-1 0,-33 28 0,36-26 0,1-1 0,-35 24 0,29-21 0,0 1 0,-27 21 0,23-24 0,0 0 0,-26 26 0,24-26 0,0 0 0,-29 28 0,28-25 0,1 0 0,-24 20 0,30-27 0,1-2 0,-26 23 0,24-22 0,1 1 0,-18 26 0,13-22 0,0 0 0,-17 21 0,26-26 0,-1-1 0,-28 23 0,31-24 0,1 0 0,-33 26 0,22-21 0,0 2 0,-23 23 0,20-19 0,-1 1 0,-24 20 1059,17-11 0,2-1-1059,-10 4 0,14-2-2258,20-28 1,15-21 0,-13 15 2257,-8 14-1513,7-14 1,12-14 0,-26 28 1512,-39 42 0,1-4 0,0 3 0,-2-3 0,1 8 4537,-6-7-4537,17 9 6784,-15-12-6784,52-17 0,-38 13 0,28-13 0,3 1 0,-24 15 0,34-15 0,0-2 0,-32 13 0,33-10 0,1 0 0,-27 10 0,23-9 0,1 2 0,-24 14 0,24-13 0,-3 0 0,-29 15 0,29-10 0,-1-3 0,-29 8 0,22-2 0,-1-1 0,-24 4 0,66-23 0,-65 28 0,24-13 0,1 0 0,-23 13 0,23-11 0,-1-1 0,-25 9 0,28-8 0,0-1 0,-25 9 0,30-12 0,1 1 0,-30 14 0,29-18 0,-1 1 0,-29 19 0,24-18 0,-1 0 0,-26 19 0,21-17 0,-1-1 0,-24 14 0,22-13 0,0-2 0,-26 8 0,31-8 0,3 0 0,-28 7 0,41-13 0,0 1 0,-36 15 0,32-13 0,-2 1 0,-36 14 0,31-9 0,1 0 0,-26 5-3392,51-15 0,2-1 3392,-42 16-1898,35-18 0,-3 3 1898,-46 22-665,24-16 665,-34 15 0,-7 10 0,3-10 4575,-4 6-4575,0 1 5296,8-7-5296,-3 5 1374,7-6-1374,-3 1 0,-1 5 0,11-12 0,-15 12 0,28-17 0,-35 13 0,39-13 0,-35 13 0,28-13 0,-26 13 0,27-12 0,-29 12 0,38-17 0,-33 16 0,35-19 0,-33 20 0,32-24 0,-34 26 0,27-21 0,-30 26 0,19-19 0,-20 19 0,24-22 0,-22 21 0,29-21 0,-32 19 0,38-17 0,-37 16 0,31-11 0,-30 17 0,15-14 0,-16 13 0,20-16 0,-18 12 0,36-17 0,-33 13 0,40-13 0,-41 17 0,16-5 0,-26 7 0,4 3 0,-4-2 0,4-1 0,0 0 0,1-1 0,-1 1 0,4-3 0,-3 5 0,10-12 0,-9 12 0,5-9 0,-10 7 0,-5-1 0,-5 1 0,-3 4 0,0 0 0,0 0 0,-15 0 0,11 0 0,-36-3 0,30 2 0,-31-6 0,33 6 0,-14-10 0,20 9 0,-12-9 0,8 6 0,-13 1 0,12 0 0,-18 1 0,17 2 0,-18-7 0,15 8 0,-4-8 0,6 7 0,5-2 0,-15 3 0,-6 0 0,5 0 0,-2 0 0,21 0 0,9 0 0,4 0 0,5 0 0,-1 3 0,3 6 0,-5 0 0,20 13 0,-14-11 0,29 19 0,-29-19 0,40 26 0,-37-24 0,51 35 0,-53-34 0,45 34 0,-49-39 0,36 27 0,-36-25 0,31 20 0,-32-16 0,25 11 0,-25-16 0,10 2 0,-14-5 0,5-6 0,-5 6 0,3-6 0,2 7 0,0-7 0,2 6 0,-2-6 0,-5 6 0,3-6 0,-2 2 0,3-3 0,-3-3 0,2 2 0,-6-6 0,6 2 0,-6-3 0,10-7 0,-9 5 0,9-17 0,-7 20 0,4-26 0,1 29 0,-1-33 0,0 33 0,4-29 0,-3 26 0,-1-16 0,-1 14 0,-6-3 0,6 8 0,-6-4 0,3 4 0,-4-4 0,0-1 0,0 5 0,0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24575,'5'13'0,"-2"-1"0,-3 0 0,0-3 0,4 6 0,-3-2 0,6 3 0,-6 1 0,6 6 0,-2-8 0,5 16 0,5 6 0,-3-7 0,18 38 0,-22-48 0,29 42 0,-33-48 0,18 12 0,-17-18 0,-1-4 0,0 4 0,3 4 0,-5-3 0,5 3 0,0 7 0,-1-4 0,6 16 0,-8-21 0,0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24575,'0'-8'0,"3"4"0,2 0 0,3 4 0,0 0 0,15 0 0,-11 0 0,84-9 0,-66 7-3392,63-3 0,6 1 3392,-48 4 0,26-1 0,20-2 0,-17 2 0,-14-1 0,3-1 0,13-1 0,-18 1 0,-22 1 0,55-7 0,-81 8 0,11-2 0,-26 3 0,1 0 0,-5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24575,'-3'16'0,"2"-6"0,-3 5 0,4-7 0,0 1 0,-3-1 0,2 0 0,-3 4 0,4-3 0,0 14 0,-7-13 0,1 39 0,-2-34 0,4 44 0,4-42 0,0 25 0,0-24 0,0 2 0,0-8 0,0-4 0,0-3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24575,'4'-5'0,"0"2"0,5 3 0,-1 0 0,0 3 0,-4 2 0,4-1 0,-4 4 0,1-4 0,2 1 0,1 6 0,5-10 0,25 29 0,-20-21 0,41 24 0,-40-26 0,26 11 0,-31-16 0,2 8 0,-12-9 0,-4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24575,'0'11'0,"0"-2"0,0 7 0,0-7 0,0 3 0,0 0 0,0 0 0,0 5 0,0-1 0,0 37 0,0-28 0,4 36 0,2 1 0,-3-28 0,7 38 0,0-1 0,-8-44 0,8 38 0,1-1 0,-8-37-1952,14 45 1952,-13-55 0,1-1 0,-2-3 0,-3-1 0,8 10 0,-3-6 0,7 4 0,0 5 0,-7-17 1952,10 15-1952,-10-18 0,7-2 0,-7-6 0,-2-2 0,-3-3 0,0 0 0,0 3 0,0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24575,'4'-5'0,"-3"-2"0,2 3 0,1-1 0,1 1 0,10 4 0,-5 0 0,20 0 0,-14 0 0,7 0 0,18 0 0,7 0 0,-2 0 0,20 0 0,-48 0 0,24 4 0,-28-3 0,-3 6 0,-7-2 0,-4 3 0,0-4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55 101 24575,'-3'2'0,"-2"-1"0,1 7 0,-3 4 0,1-4 0,-6 21 0,5-20 0,-1 41 0,6-35 0,2 37 0,0-40 0,10 23 0,-5-24 0,11 9 0,-10-15 0,8 3 0,-8-8 0,5 0 0,-8-3 0,3 0 0,-3-3 0,0 0 0,5-7 0,-5 8 0,8-36 0,-5 29 0,3-51 0,-6 46 0,-1-20 0,-2 25 0,0 1 0,0-1 0,0 4 0,0-8 0,0 8 0,0-5 0,0 7 0,0 0 0,0 1 0,0-1 0,3 3 0,0 0 0,0 1 0,2 1 0,4-4 0,0 2 0,20-6 0,-16 3 0,28-5 0,-30 7 0,30-6 0,-31 7 0,19-3 0,-22 3 0,1 6 0,-6 0 0,-2 5 0,0-1 0,0 24 0,0-20 0,0 46 0,-2-45 0,1 45 0,-1-43 0,2 28 0,0-28 0,0 12 0,0-15 0,2-1 0,1-7 0,3-3 0,0 0 0,2 0 0,-2-3 0,8-2 0,-10 1 0,4-1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24575,'8'0'0,"0"0"0,4 0 0,5 0 0,-4 0 0,3 0 0,-8 0 0,22 0 0,-17 0 0,65 0 0,17 0 0,-8 0 0,-20 3 0,-7 1 0,-30-2 0,48 12 0,-63-12 0,37 9 0,-40-10 0,7 6 0,-16-6 0,-3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24575,'-8'0'0,"0"0"0,0 7 0,-1 2 0,5 4 0,-3-1 0,2-4 0,0 0 0,-2 8 0,6-6 0,-13 38 0,7-36 0,-15 54 0,15-55 0,-14 41 0,18-40 0,-12 29 0,11-33 0,-1 32 0,2-31 0,-1 21 0,3-20 0,1-6 0,8-1 0,-2-14 0,8-5 0,-8 1 0,5-8 0,-6 18 0,-1-2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24575,'8'0'0,"0"0"0,0 0 0,0 0 0,1 0 0,-1 3 0,7 9 0,-5-6 0,13 24 0,-13-26 0,9 32 0,-6-24 0,14 23 0,-12-21 0,19 16 0,-23-22 0,23 13 0,-26-15 0,21 9 0,-23-9 0,13 5 0,-13-11 0,1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 24575,'-4'-3'0,"4"2"0,4-3 0,4 4 0,0 0 0,22 0 0,-16 0 0,23 7 0,-27-5 0,17 13 0,-16-10 0,29 22 0,-22-16 0,38 23 0,-38-23 0,30 19 0,-36-19 0,15 12 0,-22-14 0,6 17 0,-10-14 0,2 10 0,-3-10 0,0-3 0,0 10 0,0 4 0,-3-5 0,-5 32 0,-1-31 0,-5 31 0,-1 3 0,3-21 0,-10 33 0,0 0 0,9-36 0,-9 24 0,1-1 0,13-30 0,-10 44 0,18-53 0,0 13 0,3-21 0,2-2 0,3-6 0,0-2 0,-3-7 0,6 0 0,-9-5 0,5 8 0,-7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19:4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24575,'4'4'0,"0"4"0,-4 1 0,0 3 0,0 0 0,4 44 0,-3-29 0,2 41 0,3 3 0,0-26-2262,2 18 1,3 17 0,-2-13 2261,2-5-1513,2 2 1,5 13 0,-5-17 1512,-3-17-1248,11 28 1,2-4 1247,-11-37-1054,27 60 1054,-27-72 2778,25 38-2778,-25-46 4155,14 26-4155,-20-29 4697,5 4-4697,-7-3 3240,1-4-3240,-2 4 0,-3-3 0,0-1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0:16.0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812 86 24575,'-8'-4'0,"3"-3"0,-2 6 0,2-3 0,-6 4 0,-2 0 0,0 0 0,1 0 0,-7 0 0,-4 0 0,-25 0 0,21 0 0,-35 0 0,46 0 0,-39 0 0,42 0 0,-35 7 0,38-1 0,-45 20 0,45-14 0,-49 32 0,44-30 0,-44 41 0,48-40 0,-40 48 0,42-48 0,-21 48 0,25-49 0,-6 45 0,10-44 0,-6 48 0,6-48 0,-3 44 0,4-45 0,4 38 0,-3-39 0,13 32 0,-8-30 0,17 20 0,-13-21 0,13 16 0,-13-19 0,16 19 0,-19-19 0,23 12 0,-23-14 0,30 14 0,-24-13 0,28 17 0,-26-21 0,38 20 0,-34-19 0,55 23 0,-54-23 0,32 8 0,1-1 0,-22-10 0,34 11 0,0 1 0,-35-9 0,34 5 0,-1 1 0,-34-4 0,35-1 0,0-1 0,-32-1 0,30-2 0,0-1 0,-33-3 0,22 0 0,-1 0 0,-24 0 0,67 0 0,-71 0 0,59 0 0,-65 0 0,43 0 0,-42 0 0,32-7 0,-33 5 0,32-16 0,-34 11 0,41-15 0,-40 15 0,48-18 0,-48 21 0,48-18 0,-45 21 0,35-18 0,-41 13 0,36-17 0,-38 13 0,31-12 0,-34 12 0,26-13 0,-25 13 0,33-16 0,-29 18 0,29-21 0,-29 22 0,25-16 0,-21 14 0,4-3 0,-9 8 0,0-11 0,-4 9 0,15-20 0,-16 15 0,21-63 0,1-10 0,-13 42 0,10-38 0,-6 10 0,-19 57 0,-8-10 0,6 8 0,-19-15 0,17 15 0,-32-23 0,27 22 0,-36-25 0,32 29 0,-38-25 0,32 29 0,-49-25 0,44 26 0,-56-19 0,55 19-908,-24-4 908,37 11 0,-4 0 0,4 0 0,-1 0 0,1-3 0,-9 2 0,10-7 0,-46 8 0,36-8 0,-64 0 0,60 3 0,-54-6 0,57 10 0,-42-6 0,46 6 0,-52-3 0,49 4 0,-62 0 0,58 0-854,-22 0 854,31 0 0,7 0 868,-6 0-868,6 0 0,-3 0 0,-3 0 0,5 0 0,-9 0 894,-5 0-894,5 0 0,-34-7 0,30 5 0,-37-9 0,43 10 0,-46-6 0,44 6 0,-60-3 0,55 4 0,-43 0 0,49 0 0,-37 0 0,40 0 0,-36 0 0,38 0 0,-35 4 0,30-3 0,-27 6 0,30-6 0,-26 6 0,28-6 0,-35 3 0,38-1 0,-34 6 0,36-4 0,-29 2 0,25-3 0,-18 1 0,20-1 0,-27 0 0,23-4 0,-30 7 0,32-5 0,-25 5 0,28-3 0,-23 0 0,24 1 0,-14-2 0,16 1 0,-8 1 0,8-1 0,-9 0 0,9-1 0,-5-2 0,10 7 0,-6-8 0,6 8 0,-6-7 0,6 6 0,-2-3 0,-1 1 0,3 2 0,-3-2 0,-3 7 0,5-3 0,-12 13 0,8-11 0,-6 12 0,8-14 0,-3 10 0,2-9 0,1 9 0,0-10 0,4 3 0,0-4 0,0 4 0,0-6 0,0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1:2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24575,'0'-8'0,"0"0"0,3 3 0,2 1 0,3 12 0,0 1 0,15 25 0,-15-16 0,32 52 0,-34-52 0,13 28 0,2 1 0,-13-24 0,11 24 0,3 0 0,-10-21 0,29 48 0,-29-52 0,29 27 0,-28-34 0,20 8 0,-23-18 0,13-2 0,-13-3 0,13-3 0,-13 2 0,16-21 0,-15 17 0,26-38 0,-24 33 0,24-42 0,-30 38 0,15-34 0,-16 39 0,5-20 0,-2 27 0,-1-5 0,4 7 0,-3 0 0,3 0 0,3 4 0,-9 4 0,27 30 0,-20-19 0,36 55 0,-32-53 0,39 60 0,-46-60 0,49 38 0,-49-51 0,35 18 0,-38-21 0,15 4 0,-16-6 0,5-6 0,-6-2 0,2-3 0,-2 0 0,-1-1 0,0 1 0,-1 0 0,-2-4 0,7 0 0,-7-5 0,6 1 0,1-27 0,1 23 0,14-55 0,-12 61 0,15-40 0,-16 50 0,13-14 0,-13 14 0,16-1 0,-11 1 0,8 4 0,-10 0 0,17 15 0,-17-8 0,31 34 0,-31-31 0,35 37 0,-34-38 0,34 21 0,-39-21 0,27 0 0,-28-6 0,14-3 0,-13 0 0,10-3 0,-12-2 0,7-10 0,-9 8 0,3-18 0,0 21 0,0-18 0,1 21 0,2-7 0,-5 8 0,1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1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24575,'0'8'0,"0"0"0,0 7 0,0-5 0,0 6 0,0-8 0,7 0 0,-5 8 0,12 12 0,-5 3 0,15 16 0,-9-27 0,7 16 0,-9-32 0,11 18 0,-3-20 0,0 5 0,-5-7 0,-8 0 0,0 0 0,0 0 0,0 0 0,1 0 0,-1 0 0,15-11 0,-8 8 0,30-26 0,-20 14 0,36-32 0,-38 30 0,32-16 0,-42 28 0,24-7 0,-26 8 0,12 0 0,-14 4 0,6 0 0,-6 0 0,10 0 0,-9 4 0,9 11 0,-6 0 0,-4 5 0,13 10 0,-15-18 0,27 29 0,-22-29 0,32 25 0,-12-21 0,3 4 0,2-13 0,-19-7 0,6 0 0,-7 0 0,9 0 0,-14-4 0,36-15 0,-30 11 0,53-28 0,-11 16 0,-1 2 0,10-4 0,-9 2 0,-13 12 0,-39 19 0,0-5 0,0 5 0,-3-7 0,2 1 0,-6 2 0,6-2 0,1 3 0,-2 0 0,5 0 0,4 8 0,-8-6 0,26 9 0,-25-10 0,37 6 0,-28-9 0,25 1 0,-28-7 0,24 0 0,-26 0 0,40 0 0,-37 0 0,33 0 0,-36-4 0,28 0 0,-30-4 0,22 3 0,-25-2 0,15 6 0,-12-3 0,6 4 0,-8 0 0,0 0 0,0 0 0,1 0 0,2 0 0,6 4 0,-7 0 0,8 1 0,-13-1 0,7-1 0,-4-2 0,11 3 0,-8-4 0,23 0 0,-19 0 0,9 0 0,13-11 0,-19 8 0,46-15 0,-45 16 0,36-5 0,-24 11 0,0 0 0,14 8 0,-32-7 0,35 10 0,-35-13 0,32 5 0,-33-7 0,29 0 0,-29 0 0,33 0 0,-33 0 0,33-4 0,-32 3 0,31-2 0,-31 3 0,21 0 0,-24 0 0,12 0 0,-12 0 0,17 0 0,-13 0 0,10 0 0,-15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33.1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0 320 24575,'9'0'0,"2"0"0,2 0 0,3 0 0,1 3 0,6 2 0,3 3 0,-4-3 0,8 2 0,-9 1 0,1-2 0,-3 1 0,0-4 0,-8 2 0,16 0 0,-14-2 0,7 1 0,-3 0 0,-1 1 0,4-1 0,-3 3 0,3-5 0,-7 5 0,2-3 0,-6-4 0,3 4 0,-4-4 0,1 0 0,-1 0 0,0 0 0,0 0 0,4 0 0,-3 0 0,3 0 0,-4 0 0,0 0 0,-3 4 0,2-3 0,-2 2 0,3-3 0,0 0 0,0 0 0,0-3 0,-3-6 0,-2-3 0,-3-8 0,4-5 0,1-7 0,-1 9 0,0 0 0,-4 8 0,0-14 0,0 2 0,0-5 0,0 16 0,0 4 0,0-18 0,0 9 0,0-21 0,0 20 0,0 2 0,0 8 0,-4 8 0,0 0 0,-5 4 0,-2 0 0,-6 4 0,-4 4 0,-14 4 0,-3 12 0,-8-6 0,13 2 0,-9 3 0,11-5 0,1 3 0,-4-2 0,24-10 0,-10 3 0,12-8 0,-11 11 0,-3-1 0,-10 7 0,14-1 0,-1-11 0,15-2 0,-1-3 0,2 0 0,-5 1 0,-1-2 0,0 5 0,-2-7 0,7 7 0,-1-5 0,2 2 0,3 3 0,10-11 0,4 1 0,7-9 0,-1 2 0,-4 1 0,12-4 0,-13 7 0,30-17 0,-3 11 0,-4-5 0,24-6 0,-44 18 0,17-14 0,-5 14 0,-17-4 0,28-8 0,-22 3 0,9 0 0,-8 2 0,-11 6 0,2 1 0,-7 0 0,1 8 0,-2 4 0,-3 1 0,0 17 0,0-14 0,0 18 0,0-16 0,0 2 0,0-4 0,0 11 0,-3 3 0,2 0 0,-3 4 0,1-20 0,-2 13 0,1-13 0,-4 9 0,7-10 0,-6 7 0,6-4 0,-2 1 0,-1 3 0,3-7 0,-3 6 0,4-6 0,0 3 0,-3-4 0,2 0 0,-3 1 0,1-5 0,-2 0 0,-3-4 0,0-4 0,-4-4 0,3-1 0,-10-10 0,9 9 0,-20-9 0,3 6 0,5 0 0,-11-2 0,22 9 0,-9-1 0,5 3 0,6 0 0,-3-1 0,0 2 0,3 3 0,-3 0 0,0 0 0,-1 0 0,1 0 0,-4 0 0,7 0 0,-3 0 0,4 0 0,0 0 0,4 0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1.1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385 58 24575,'-16'0'0,"-1"0"0,-3 0 0,7 0 0,-6 0 0,2 0 0,0 0 0,-3 0 0,-4 3 0,-5 5 0,-8 12 0,4 2 0,8-1 0,10-2 0,-1 8 0,2-3 0,2 4 0,5-9 0,3-13 0,-4 30 0,-1-10 0,0 14 0,6-16 0,3-5 0,3 24 0,-2-20 0,18 37 0,-16-44 0,15 8 0,1 8 0,11-7 0,-2 8 0,27 12 0,-36-35 0,56 37 0,-51-41 0,67 30 0,-57-32 0,22 14 0,-1-10 0,13-3 0,-7 3 0,21-8 0,-58 0-1001,16 0 1001,-20 0 0,26 0 0,-27 0 0,44 0 0,-38 0 0,15 0 0,-5-8 0,-2 3 0,9-7 0,-1 0 1001,-5 7-1001,-14-6 0,8 6 0,-12-6 0,10 1 0,-14-1 0,8 3 0,-9-4 0,5 6 0,8-8 0,-8 8 0,-1-6 0,-2 8 0,-10 0 0,-1 1 0,7-6 0,-6 4 0,11-10 0,4 6 0,5-7 0,-3 3 0,4 1 0,-1-3 0,-6 1 0,4-2 0,-8-3 0,-8 9 0,7-13 0,-6 10 0,1-7 0,3 11 0,-4-10 0,-3 9 0,2-13 0,-2-9 0,-1-3 0,0 2 0,-4-2 0,-7 10 0,-10-11 0,-8-2 0,3 16 0,-22-15 0,11 22 0,-9-6 0,0 3 0,27 16 0,-33-5 0,37 3 0,-44-4 0,42 2 0,-51-8 0,-11 8 0,25 0 0,-3 1 0,-2 2 0,3 1 0,-17-2 0,-6 8 0,14-3 0,10 3 0,-3-1 0,20 5 0,-13 5 0,-5-4 0,8-2 0,21-3 0,10 1 0,-3-1 0,4 7 0,-1-9 0,1 5 0,0 0 0,3-5 0,1 9 0,1-6 0,2 3 0,1-4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24575,'0'6'0,"0"-1"0,0 4 0,0-3 0,0 2 0,0 8 0,0 21 0,0-14 0,0 40 0,0-48 0,0 48 0,0-46 0,0 43 0,0-43 0,0 38 0,0-39 0,0 39 0,-2-38 0,-7 30 0,5-37 0,-4 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9.6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696 0 24575,'-8'0'0,"-1"0"0,1 0 0,0 0 0,3 4 0,-2-3 0,3 6 0,-5-6 0,5 6 0,-3-6 0,6 6 0,-10-2 0,2 3 0,-4 4 0,1-7 0,0 10 0,0-6 0,-1 0 0,-2 6 0,5-10 0,-1 11 0,-1-4 0,-1 1 0,4-1 0,-5 0 0,1 0 0,-4 1 0,4-1 0,-2-4 0,6 4 0,-4 1 0,2-4 0,2 5 0,-2-5 0,-2 8 0,0-5 0,1 4 0,1-4 0,-2 5 0,0-1 0,-2 4 0,2-3 0,0 3 0,1-3 0,4-1 0,0 1 0,4-5 0,-4 0 0,4 0 0,-1-3 0,-2 3 0,2 0 0,1-3 0,-3 6 0,2-6 0,0 3 0,-2-4 0,6 0 0,-2 1 0,-1 2 0,0-5 0,-1 5 0,1-7 0,4 4 0,-3 4 0,-2-6 0,1 12 0,-4-5 0,4 8 0,-4-1 0,-1-3 0,1-5 0,4 4 0,0-7 0,-3 14 0,5-9 0,-5 6 0,7-8 0,-4-4 0,3 0 0,-6 4 0,6-3 0,-6 7 0,6-4 0,-3 5 0,1-1 0,2-3 0,-3-1 0,4-1 0,0 2 0,-4 0 0,3 2 0,-6-2 0,6 0 0,-2 2 0,3-2 0,0 3 0,0-3 0,0-1 0,0 0 0,0 0 0,0 12 0,0-6 0,0 9 0,0-9 0,0 2 0,0-8 0,0 4 0,0-7 0,0 6 0,3-6 0,-2 7 0,3-3 0,-4 3 0,0-3 0,0-1 0,0-4 0,3-4 0,-2 4 0,3-4 0,0 1 0,-3 2 0,2-3 0,-3 8 0,0 5 0,0-4 0,0 3 0,0-8 0,4-4 0,-3 4 0,2-4 0,1 8 0,-3-3 0,3 7 0,-4-7 0,0 2 0,0-2 0,0 2 0,0-1 0,3 5 0,-2-6 0,3 3 0,-4-4 0,0 0 0,0 0 0,3-3 0,-2 2 0,3 1 0,-4 1 0,0 3 0,0 0 0,0-3 0,0 3 0,0-4 0,4 4 0,-4-3 0,4 7 0,-4-7 0,0 2 0,0-2 0,0-1 0,4 4 0,-3-3 0,2 6 0,1-2 0,-3 3 0,2 1 0,1-1 0,-3 0 0,6 1 0,-6-5 0,3 4 0,-1-7 0,-2 10 0,3-5 0,-4 6 0,0-4 0,4 0 0,-3 1 0,2-5 0,-3 0 0,0-4 0,4 4 0,-3-3 0,2 7 0,-3-7 0,0 6 0,4-6 0,-3 7 0,3-4 0,-1-2 0,-2 0 0,3-5 0,-4 3 0,0 0 0,3 8 0,2-3 0,-1 7 0,0-3 0,-4-1 0,4 0 0,0 1 0,1-1 0,-2 1 0,1-1 0,-3 0 0,3 1 0,-1 3 0,-2-7 0,3 3 0,-4-8 0,0 0 0,0 4 0,0-3 0,0 10 0,3-5 0,2 6 0,-1-4 0,0 4 0,-4 1 0,0 0 0,0 2 0,0-2 0,4-7 0,-3 0 0,2-9 0,1 7 0,-3 4 0,2-2 0,-3 8 0,0-8 0,4 6 0,-3-7 0,3 6 0,-1 2 0,-2 4 0,6 3 0,-6-3 0,3-8 0,-4 2 0,0-2 0,0-4 0,4 6 0,-3-2 0,6 4 0,-6 3 0,2-3 0,-3 3 0,4-11 0,1 6 0,-1-10 0,0 11 0,3-3 0,-5 4 0,9 2 0,-7-5 0,4 2 0,1 0 0,-5-7 0,3 6 0,-2-10 0,3 7 0,4-3 0,-3 10 0,6-5 0,-5 10 0,1-15 0,1 10 0,-6-13 0,8 9 0,-12-6 0,13 3 0,-14-3 0,10 9 0,-6-7 0,-1 9 0,7-8 0,-9 0 0,9 1 0,-3-1 0,-2 0 0,4-3 0,-5-1 0,0-4 0,-2 0 0,-3 0 0,4 1 0,-3-1 0,6 0 0,-6 4 0,6-3 0,-2-1 0,-1-1 0,4-6 0,-8 7 0,8-4 0,-7 4 0,2 0 0,5-3 0,-7 6 0,10-6 0,-6 4 0,-1-2 0,4-6 0,-4 2 0,1 1 0,2-3 0,-6 6 0,6-6 0,-6 6 0,6-6 0,-2 3 0,3-4 0,0 3 0,0-2 0,1 7 0,-1-7 0,0 2 0,0-3 0,0 0 0,-3 0 0,-2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37.0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9 176 24575,'0'17'0,"-4"-8"0,3 13 0,-2-4 0,3 18 0,0-13 0,0 14 0,0-7 0,0-3 0,14 18 0,-10-32 0,25 24 0,-22-26 0,12 8 0,-10-15 0,-1 7 0,0-9 0,29 23 0,13-11 0,-1 6-2181,5-7 2181,-35-12 0,55 6 0,-45-6 0,22 1 0,-2 0 0,-24-2 0,49 0 0,-55 0 0,29-8 0,-26 3 0,-4-7 0,1 0 0,-15 7 0,26-24 0,-5 9 0,18-24 0,-21 25 0,-6-6 0,-9 23 2181,1-31-2181,1 5 0,3-21 0,-8 8 0,0 12 0,-4 2 0,0 13 0,-4-12 0,-4 8 0,3-3 0,-6 5 0,-5 1 0,6 5 0,-6-6 0,-2 5 0,-8-2 0,-15-4 0,-12 1 0,18 3 0,-15 2 0,30 6 0,-21-2 0,25 6 0,-21-3 0,11 8 0,-23 15 0,7-4 0,5 9 0,-2-5 0,20-9 0,-4 6 0,-7 3 0,10-5 0,-23 24 0,24-21-456,0 9 456,12-14 0,-5 22 0,5-15 0,-11 47 0,16-50 0,-5 43 0,7-46 0,7 24 0,-5-26 0,35 23 0,-23-26 0,62 23 0,-50-24 0,25 2 0,1 0 0,-24-4 0,25-1 0,-1-2 0,-25-2 0,55 0 0,-63 0 0,40-8 0,-46 7 0,28-21 0,-30 15 0,8-13 0,-11 12 0,-3 0 0,2 4 456,1-7-456,5-2 0,0 3 0,-5-15 0,-1 21 0,-2-22 0,3 16 0,0-6 0,-3 4 0,2-7 0,-2-14 0,-1 13 0,0-6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0.5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4280 24575,'0'-8'0,"0"0"0,0-4 0,0 3 0,0-3 0,8-3 0,-7 5 0,21-17 0,-14 13 0,14-6 0,24-25 0,-22 25 0,24-17 0,2-2 0,-13 11 0,40-25 0,10-7-837,-35 27 0,4-1 837,12-6 0,13-8 0,2-1 0,-12 8-967,1 1 0,2 1 967,4-2 0,15-7 0,-1 2 0,-14 6 0,-9 5 0,1 0 0,2 0 0,11-7 0,2 0 0,-9 4 0,-11 7 0,-7 2 0,8-3 0,3-2 0,9-4 0,3-2 0,-3 2 0,-11 6 0,16-6 0,0 1 0,-13 7 0,12-7 0,4 0 0,-8 3 0,-17 8 0,29-12 0,-14 7 0,21-9 0,2-2 0,-13 7 0,-5 3 0,2-1-1118,-7 1 0,13-8 0,6-2 1,-3 3-1,-14 7 1118,-12 8 0,-8 5 0,9-5 0,11-8 0,14-8 0,4-2 0,-6 4 0,-15 8-653,2 6 0,-1 1 653,-8-1 0,13-8 0,5-1 0,-4 1 0,-11 6 0,17-3 0,1 0 0,-18 5 0,11-4 0,3-1 0,-5 0 0,-13 5 0,0-4 0,-1 2 0,13 0 0,16-2 0,-3 0 0,-24 5 0,-3-6 0,18 6 0,21-2 0,-16 4 0,2-8 0,-2 7 0,17-3 0,-15 3 0,-37 8 0,-1 0 0,29-6 0,13-3 0,-17 4 0,-10-2 0,5 1 0,16-3 0,-11 2 0,-26 6 0,2 0 0,20-5 0,17-6 0,1 1 0,-12 5 0,-7 5 0,4 0 0,3-4 0,19-6 0,6-2 0,-7 3 0,-19 5-404,-13 7 0,2 0 404,4-2 0,18-3 0,10-2 0,2-1 0,-5 2 0,-13 3-381,5 1 1,-10 3 0,14-1 380,-9 3 0,14-2 0,9-1 0,3 1 0,-2 0 0,-5 0 0,-12 2 93,4-1 0,-11 1 1,0 1-1,11-1-93,-6 2 0,11-1 0,6-1 0,1 1 0,-2 0 0,-8 1 0,-11 0 0,18-2 0,-13 2 0,11-2 0,-22 2 0,9-1 0,7 0 0,1 0 0,-2 0 0,-6 0 0,-10 1 0,21-3 0,-12 1 0,12-2 0,-16 2 0,13-1 0,8-2 0,1 1 0,-4 0 0,-9 1 0,-16 2 0,-4 0 0,-13 3 0,11-2 0,8-1 0,16-2 0,7 0 0,-2 0 0,-8 2 0,-17 2 0,3 5 0,-2-1 0,8-5 0,18-2 0,7-2 0,-8 0 0,-18 4 0,-8 4 0,-1-1 0,11-4 0,20-4 0,6 0 0,-8 1 0,-25 4 0,-23 4 0,-3 1 0,26-3 0,18-1 0,0-1 0,-20 1 0,19-1 0,-25 4 0,9-1 0,-6-1 262,-8-1 1,1 0-263,14 3 0,8 2 0,-7-1 376,-11-1 0,2 0-376,16 3 0,16 0 0,1 0 0,-20 0 549,-21 0 1,1 0-550,14 0 0,20 0 0,7 0 0,-3 0 0,-18 0 0,12 0 0,-1 0 0,-8 0 0,16 0 0,4 0 0,-5 0 0,-16 0 0,3 0 0,-1 0 0,-10 0 0,17 0 0,2 0 0,-8 0 0,-23 0 0,12 0 0,-12 3 0,18 0 0,1 1 0,-18 0 0,17 3 0,-17 0 0,11 2 0,-13-1 4623,3 2-4623,12-1 0,-2 0 0,-22 3-2219,25-2 0,1 1 2219,-13 2-461,10 0 0,-1 1 461,-22 4-53,13-1 1,-1 0 52,-15 0-485,18 7 0,3 0 485,0-4 0,11 11 0,0 2 0,-9-4 105,-6 0 0,-5 0-105,-22-6 571,4 2 0,-2-1-571,-5-3 0,2 9 0,-1 0 0,-9-11 557,4 15 1,2 2-558,11 3 0,6 18 5663,-19-25-5663,4 17 0,-30-34 2837,39 55-2837,-19-28 0,5 9 548,-11-13-548,8 7 0,-25-21 0,40 50 0,-33-34 0,29 39 0,-23-32 0,18 25 0,-26-45 0,14 32 0,-21-38 0,11 25 0,-7-16 0,6 13 0,-9-19 0,8 24 0,-8-31 0,2 45 0,-5-43 0,-3 38 0,0-44 0,0 28 0,0-29 0,0 29 0,0-29 0,0 26 0,0-28 0,0 24 0,0-22 0,-3 18 0,-2-13 0,-7 15 0,3-6 0,-10 17 0,6-12 0,-22 23 0,22-28 0,-30 29 0,26-30 0,-29 33 0,22-33 0,-14 27 0,13-28 0,3 12 0,-4-11 0,8-5 0,1-11 0,-71 27 0,65-29 0,-53 22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2.9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24575,'8'0'0,"0"0"0,1 0 0,-1 0 0,0 0 0,0 0 0,0 0 0,8 0 0,-10 3 0,16 2 0,-16 0 0,21 5 0,-16-4 0,15 6 0,-16-4 0,5 0 0,1 4 0,-6-3 0,16 10 0,-8-2 0,3-3 0,-2 4 0,-13-12 0,8 9 0,-12-2 0,9-4 0,-3 5 0,1-5 0,3 8 0,0 3 0,4 4 0,5 5 0,-7-7 0,8 12 0,-16-22 0,13 21 0,-14-22 0,14 23 0,-17-22 0,20 28 0,-19-27 0,15 35 0,-16-34 0,20 45 0,-19-44 0,30 63 0,-28-48 0,31 54 0,-28-55 0,18 41 0,-20-55 0,8 44 0,-12-41 0,9 38 0,-10-38 0,6 38 0,-6-43 0,3 32 0,-4-33 0,0 21 0,0-22 0,0 19 0,0-19 0,-4 23 0,3-23 0,-2 19 0,-5-9 0,7-3 0,-7 2 0,1-5 0,5-5 0,-12 16 0,12-15 0,-13 16 0,-20 34 0,-4 4-5118,10-24 5118,-9 23 0,2-5 0,18-40 0,7 0 0,-13 10 0,8-9 0,3-4 0,-2-3 5118,2 2-5118,4-6 0,-5 3 0,1 0 0,-1-3 0,-1 3 0,3-4 0,3-4 0,-7 7 0,0-2 0,-1 8 0,-3-1 0,7-7 0,-2 6 0,6-13 0,-3 5 0,0-7 0,3 4 0,-3-4 0,8 8 0,-4-7 0,7-1 0,1-1 0,5-10 0,3 5 0,0-5 0,8-12 0,-3 4 0,7-17 0,0 7 0,-10 4 0,16-10 0,-8 5 0,7-11 0,-1 11 0,-8-8 0,-3 23 0,6-26 0,-2 14 0,-3-3 0,4-8 0,-12 30 0,5-17 0,1 8 0,5-19 0,4-3 0,-1-5 0,-7 18 0,-2 7 0,-3 0 0,1 1 0,3-10 0,-4 10 0,-3-8 0,2 4 0,-2-7 0,-1-3 0,3 7 0,-2-3 0,0 10 0,-2-8 0,-3 8 0,0-7 0,0 5 0,0 4 0,0-4 0,0 6 0,0-1 0,0-8 0,0 1 0,0-15 0,0 8 0,0 8 0,-3-9 0,-6 7 0,4-2 0,-10-1 0,14 12 0,-14-13 0,6 5 0,0 1 0,-6-2 0,13 13 0,-12-9 0,8 7 0,-5 3 0,-1-10 0,3 13 0,-10-13 0,12 10 0,-11-7 0,13 11 0,-14-10 0,1 6 0,-3-7 0,-2 0 0,6-1 0,0 8 0,2-5 0,6 8 0,-10-9 0,9 6 0,-13-3 0,17 4 0,-9-1 0,3 1 0,-1 0 0,0 0 0,-2 3 0,10 2 0,-14-5 0,2 3 0,-4-7 0,4 8 0,5-4 0,4 4 0,-7-1 0,8 2 0,-3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3.8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123 0 24575,'0'8'0,"0"4"0,0-3 0,-4 3 0,3-4 0,-6 11 0,2-8 0,-14 37 0,12-29 0,-22 56 0,25-54 0,-18 49 0,21-52 0,-10 35 0,10-37 0,-6 21 0,6-26 0,-3 16 0,4-17 0,0 5 0,0-10 0,0-2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4.2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24575,'8'0'0,"-3"4"0,-2 0 0,-3 5 0,8-1 0,-6 0 0,27 18 0,-20-17 0,24 24 0,-23-26 0,17 15 0,-16-12 0,11 9 0,-13-10 0,3 0 0,-7-2 0,2 1 0,-2-3 0,-1 6 0,0-6 0,-1-1 0,-2 0 0,3-4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4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41 24575,'8'0'0,"0"0"0,-3-3 0,2 2 0,-3-3 0,5 1 0,-1 2 0,-4-7 0,4 8 0,-4-4 0,1 0 0,2 0 0,-2-1 0,-1 2 0,0 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4.7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24575,'4'11'0,"-3"2"0,2 0 0,-3 2 0,4-2 0,0 0 0,1 6 0,-1-6 0,10 29 0,-10-24 0,21 45 0,-18-51 0,12 46 0,-14-48 0,6 27 0,-10-27 0,6 6 0,-2-12 0,3 0 0,-4-4 0,0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5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24575,'0'8'0,"0"4"0,3 0 0,2 16 0,0-6 0,2 6 0,-3-11 0,1-2 0,2 2 0,-2 0 0,10 32 0,2 0 0,-3-1 0,1 8 0,-11-47 0,4 27 0,-3-25 0,-2 9 0,1-12 0,-3-8 0,3-4 0,-4-5 0,0 1 0,0 0 0,0 0 0,0 3 0,0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5.5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58 24575,'0'-8'0,"4"3"0,1-6 0,6 6 0,-2-3 0,7-3 0,-3 9 0,21-5 0,-17 7 0,32 0 0,-37 0 0,29 0 0,-25 0 0,7 0 0,-11 0 0,-4 7 0,-3-2 0,6 18 0,-10-12 0,10 19 0,-10-19 0,3 22 0,-8-21 0,-15 33 0,11-32 0,-32 43 0,31-45 0,-28 43 0,26-44 0,-8 31 0,14-30 0,2 8 0,3-11 0,-4-3 0,-1-2 0,1-6 0,0-2 0,8 1 0,-3-7 0,2 9 0,-3-5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24575,'0'8'0,"0"1"0,0 2 0,0-2 0,0-1 0,0 6 0,0-7 0,0 9 0,-5 6 0,4-8 0,-12 33 0,11-30 0,-14 42 0,13-44 0,-8 29 0,8-35 0,-3 15 0,3-17 0,0-1 0,3-5 0,0-3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5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24575,'8'0'0,"0"3"0,-4 5 0,0 1 0,-4 3 0,4 0 0,0-3 0,1 25 0,-2-21 0,5 39 0,-6-38 0,5 16 0,0-15 0,-5-5 0,5 13 0,-3-17 0,8 20 0,-6-19 0,12 23 0,-12-23 0,5 11 0,-2-17 0,-5-1 0,0-4 0,-4-4 0,0-4 0,0-1 0,-4-19 0,3 19 0,-2-11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6.1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66 24575,'4'-4'0,"4"3"0,-4-2 0,4 3 0,1 0 0,-1 0 0,4 0 0,0 0 0,-3-4 0,6 3 0,5-3 0,-5 4 0,12-7 0,-18 5 0,-1-12 0,-4 8 0,-4-5 0,-4 6 0,-1 1 0,1 4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46.4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24575,'9'67'0,"0"0"0,0 2 0,-3-12 0,-6-33 0,0 18 0,0-27 0,0 4 0,0-7 0,0-3 0,7 28 0,-5-22 0,5 25 0,-3-33 0,-3 4 0,2-11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0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 0 24575,'-8'0'0,"0"0"0,0 0 0,3 4 0,2 1 0,-1-1 0,-4 7 0,-1-9 0,-7 20 0,11-15 0,-6 23 0,10-19 0,-3 15 0,8-9 0,-3 1 0,10-3 0,-6-10 0,11-2 0,-7-3 0,10 0 0,-9 0 0,5 0 0,5-7 0,-10 2 0,20-11 0,-22 7 0,21-10 0,-15 2 0,4-1 0,-8-4 0,-10 12 0,0-6 0,0 8 0,0 0 0,-3 0 0,-2 3 0,-3 2 0,0 3 0,-4 0 0,3 0 0,-3 0 0,4 0 0,0 0 0,-4 3 0,3-2 0,-3 3 0,4-4 0,3 3 0,2-2 0,3 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0.6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24575,'4'4'0,"0"0"0,-4 5 0,0 2 0,0-1 0,0 1 0,0-2 0,0-1 0,0 7 0,0-5 0,0 17 0,0-17 0,4 17 0,-4-17 0,4 12 0,-4-12 0,0 10 0,0-11 0,0 6 0,0-6 0,0 7 0,0-11 0,0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1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1 107 24575,'0'-8'0,"0"-1"0,7 1 0,-5 0 0,9 3 0,8-9 0,-7 8 0,28-14 0,-30 11 0,19 1 0,-24 1 0,7 6 0,-4-3 0,0 4 0,0 0 0,1 0 0,6 0 0,-5 0 0,5 0 0,-10 4 0,-1 1 0,-4 3 0,0 0 0,0 0 0,0 0 0,0 0 0,-11 4 0,8-3 0,-19 14 0,19-12 0,-15 15 0,17-16 0,-7 13 0,8-13 0,0 5 0,0-6 0,0-1 0,0 0 0,4-3 0,0-2 0,1 1 0,2-3 0,-2 2 0,3-3 0,0 0 0,0 0 0,0 0 0,1 0 0,-5-3 0,0-2 0,-4-3 0,0 3 0,0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1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66 24575,'4'-8'0,"4"3"0,-7-2 0,6 6 0,-3-3 0,5 1 0,-5-2 0,14-3 0,-10 3 0,22-2 0,-20 6 0,13-6 0,-14 6 0,3-3 0,-4 4 0,0 0 0,4 0 0,-3 0 0,3 0 0,-4 0 0,-3 4 0,-2 0 0,-3 5 0,0-1 0,0 4 0,0 4 0,0-2 0,-7 8 0,5-12 0,-5 13 0,7-13 0,0 5 0,0-6 0,0-1 0,-4-4 0,4 4 0,-4-4 0,0 1 0,3-2 0,-2-3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2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1 115 24575,'0'9'0,"0"-1"0,0 0 0,0 4 0,0-3 0,0 3 0,0-1 0,0-1 0,7 12 0,-2-15 0,11 15 0,-7-20 0,13 13 0,-11-14 0,23 7 0,-22-8 0,11 0 0,-12 0 0,-2 0 0,3 0 0,-4 0 0,1 0 0,-1 0 0,7-4 0,-5 3 0,6-10 0,-8 6 0,-4-7 0,0 4 0,-4 0 0,0 0 0,0-1 0,0 1 0,0-4 0,0 3 0,0-3 0,0 4 0,0-7 0,-4 8 0,-7-11 0,1 16 0,-13-8 0,9 9 0,-2-3 0,4 4 0,4 0 0,0 0 0,0 0 0,-1 0 0,1 0 0,0 0 0,3 4 0,-2-3 0,10 2 0,-2-3 0,11 0 0,19-3 0,-14 2 0,42-10 0,-40 5 0,48-9 0,-44 9 0,26-8 0,-35 12 0,9-12 0,-17 8 0,1-6 0,-7 4 0,0 4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2.8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24575,'8'0'0,"0"0"0,-3 3 0,-1 2 0,-1 0 0,5 27 0,-2-21 0,8 52 0,-12-44 0,5 45 0,-7-43 0,0 36 0,0-40 0,0 38 0,0-40 0,0 29 0,0-29 0,0 9 0,0-12 0,-3-4 0,-2-4 0,1-4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54.2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24575,'0'13'0,"0"-1"0,0-4 0,0 0 0,0 0 0,0 0 0,0 4 0,0-3 0,0 10 0,0-9 0,0 13 0,0-13 0,0 16 0,0-15 0,0 16 0,4-21 0,-3 12 0,6-12 0,-6 6 0,3-4 0,-4 4 0,0-3 0,3 6 0,-2-6 0,3 10 0,-4-9 0,3 13 0,-2-13 0,3 5 0,-1-6 0,-2-1 0,3 0 0,-4 0 0,0-3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24575,'6'4'0,"-3"1"0,-1 0 0,-2 2 0,3 1 0,3 5 0,0-3 0,2 4 0,11 15 0,-13-16 0,32 39 0,-30-34 0,36 31 0,-36-36 0,27 23 0,-28-27 0,11 9 0,-12-14 0,-3-7 0,0 2 0,-3-4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2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84 24575,'0'8'0,"0"0"0,-3 11 0,2-8 0,-3 8 0,-3 11 0,5-12 0,-5 58 0,7-53-1090,0 34 1090,0-45 0,0 5 0,0-1 0,0-3 0,0 10 0,0-9 0,0 10 0,4 28 0,0-30 0,5 32 0,1 0 0,1-27 0,6 27 0,0 0 0,-5-28 0,36 56 0,-34-62 0,49 46 0,-48-55 0,41 25 0,-43-34 0,24 5 0,-26-7 1090,26-3-1090,-21-5 0,12 2 0,-17-8 0,1 4 0,-3-2 0,3-4 0,11-11 0,-15 7 0,32-44 0,-35 40 0,32-54 0,-34 54 0,23-61 0,-20 58 0,10-62 0,-12 65 0,3-58 0,-6 57 0,3-56 0,-4 60 0,-4-56 0,3 60 0,-17-42 0,15 46 0,-23-20 0,20 23 0,-24-13 0,14 17 0,-29-12 0,28 16 0,-42-13 0,43 13 0,-46-8 0,47 9 0,-33-7 0,36 7 0,-22-2 0,20 3 0,-10 0 0,11 0 0,2 3 0,3 2 0,-1 3 0,5 0 0,-7 8 0,5-10 0,-5 12 0,6-16 0,1 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4.7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2515 24575,'8'0'0,"-4"-3"0,4 2 0,-7-7 0,6 8 0,-3-8 0,1 4 0,6-4 0,-6-1 0,29-10 0,-24 8 0,66-37 0,-59 33 0,52-30 0,6-1 0,-40 24-2835,29-16 1,1 1 2834,-34 18 0,23-6-2997,0-4 2997,-13 14 0,7-10 0,1-2 0,-2 8 0,-3-5 0,9-4 0,35-7 0,-2 2 0,2-4 0,-22 10 0,16-5 0,0 0 0,-19 7 0,4 1 0,13-9 0,18-9 0,-19 8 0,-19 5 0,1-1 0,12-6 0,-11 6 0,7 1 0,4-13 0,-1 2 0,-7 22 0,11-20 0,-4-1 4522,-27 22-4522,46-23 0,-1-1 4144,-52 24-4144,48-17 0,2 2 0,-45 20 0,31-13 0,0-2 0,-34 13 0,21-8 0,-3 1 0,-30 9-1570,32-7 1570,-44 12 0,0 2 0,1 1 0,-1-3 0,0-2 0,1 4 0,-1-6 0,40-8 0,-29 11 0,21-9 0,0 1 0,-22 12 0,56-21 0,-59 22 0,51-19 0,-53 20 0,57-20 0,-58 19 0,69-22 0,-62 21 0,23-9 0,0 1 0,-24 9 0,32-6 0,2 0 0,-29 3 0,33-1 0,2-1 0,-28 2 0,30-1 0,0 0 0,-30 5 0,23-5 0,-2 0 0,-37 1 0,28 0 0,0 0 0,-22 2 0,33-2 0,2 1 0,-30 3 0,42-7 0,1 0 0,-42 6 0,40-7 0,-1 1 0,-41 6 0,36-6 0,1 1 0,-38 5 0,31-5 0,-3-2 0,-35 4 0,29-2 0,0-1 0,-29 4 0,74-10 0,-73 13 0,50-8 0,-57 9 0,34-7 0,-36 4 0,33-1 0,-32 2 0,39-5 0,-38 7 0,51-14 0,-45 13 1570,55-9-1570,-43 7 0,12-1 0,-22 2 0,-17 3 0,3-4 0,-4 3 0,56-12 0,41-10 0,-15 5 0,8 1-773,-11 0 1,15-4-1,-22 7 773,-24 11 0,-14-1 0,7 3 0,30-2 0,-43 3 0,44 0 0,-39 0 0,2 0 0,-6 0 0,-27 0 2318,5 0-2318,-7-4 0,1 3 0,-5-6 0,0 2 0,-8-7 0,0 3 0,-5-6 0,5 6 0,-3-10 0,2 5 0,-3-13 0,-4-2 0,7 6 0,-6-3 0,6 17 0,-3-7 0,3 3 0,-2 4 0,6-2 0,-6 11 0,2-4 0,-3 11 0,-4 2 0,0 15 0,-5 5 0,8 12 0,-5 8 0,12-6 0,-5 0 0,7-21 0,0 8 0,0-15 0,0 19 0,0-8 0,0 11 0,0-8 0,0-8 0,0 1 0,0-4 0,0-1 0,0-2 0,3-10 0,13-9 0,6-16 0,7-6 0,-8 1 0,-10 5 0,-3 16 0,14-25 0,-2 12 0,12-22 0,-8 18 0,-7-7 0,-1 10 0,-4-2 0,-7 8 0,-5 8 0,-1 0 0,-3 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5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57 91 24575,'-8'0'0,"4"3"0,-4 2 0,4-1 0,-1 4 0,-6 14 0,10-9 0,-10 32 0,10-33 0,-3 33 0,4-32 0,4 24 0,0-30 0,12 26 0,-6-29 0,5 14 0,4-3 0,7-4 0,-4 5 0,16-8 0,-26-8 0,21 0 0,-18 0 0,16 0 0,-20-4 0,18-4 0,-22 2 0,16-19 0,-18 17 0,10-30 0,-10 23 0,7-27 0,-8 26 0,0-25 0,-4 29 0,0-25 0,-4 25 0,-4-29 0,-1 32 0,-6-16 0,9 20 0,-8 1 0,12-4 0,-9 4 0,6-1 0,1-2 0,-22-5 0,17 6 0,-24-9 0,23 14 0,-13-2 0,13 3 0,-20 0 0,18 0 0,-25 0 0,25 0 0,-14 0 0,17 0 0,1 3 0,0-2 0,7 6 0,-2-6 0,3 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6.9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0 139 24575,'0'8'0,"0"7"0,0-5 0,0 6 0,0-4 0,0-3 0,0 13 0,0-7 0,0 16 0,8-17 0,8 16 0,2-19 0,28 12 0,-28-18 0,30 6 0,-33-10 0,24 3 0,-24-4 0,26-15 0,-28 12 0,17-26 0,-25 18 0,2-33 0,-7 27 0,-3-33 0,-2 41 0,-14-24 0,12 27 0,-15-6 0,20 5 0,-1 6 0,7-6 0,8 6 0,-3-3 0,3 1 0,0-2 0,-3 1 0,10-4 0,-13 4 0,12-8 0,-12 6 0,2-8 0,-1 12 0,-6-2 0,3 9 0,-4 10 0,0-5 0,3 20 0,2-18 0,7 25 0,-3-21 0,3 18 0,-4-19 0,0 8 0,-3-14 0,-2 3 0,1-4 0,-3 0 0,6-3 0,-6-5 0,6-9 0,-2-11 0,3 6 0,0-20 0,-3 22 0,-2-14 0,-3-1 0,0 10 0,0-13 0,0 21 0,0-2 0,0 2 0,0-2 0,0 1 0,0-1 0,4-1 0,-3 3 0,2-10 0,1 5 0,-10 110 0,8-68 0,-5 36 0,2 1 0,5-39 0,1 3 0,-1-9 0,-1-12 0,2 7 0,-1-9 0,7 13 0,-5-10 0,5 10 0,-2-12 0,-5 11 0,3-16 0,-2 5 0,7-7 0,-7 0 0,3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7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0 24575,'5'4'0,"-1"0"0,-4 5 0,0-1 0,0 0 0,-4 11 0,3-8 0,-6 30 0,6-28 0,-3 46 0,4-43 0,0 39 0,0-38 0,0 25 0,0-27 0,0 29 0,0-30 0,0 23 0,0-27 0,0 6 0,4-12 0,4 0 0,1-4 0,3-4 0,-4 3 0,0-2 0,4-8 0,-7 5 0,10-32 0,-13 25 0,5-46 0,-7 47 0,0-21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7.7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24575,'8'0'0,"0"0"0,-3 4 0,6 0 0,-10 4 0,14 4 0,-10 1 0,25 18 0,-17-19 0,28 25 0,-29-34 0,11 19 0,-15-20 0,-4 9 0,4-10 0,-8 6 0,8-6 0,-4 3 0,1-4 0,-2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8.0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 24575,'0'-8'0,"4"0"0,-4 0 0,8 3 0,-7-2 0,6 6 0,-6-6 0,6 2 0,-6-3 0,3 0 0,-4 0 0,0 0 0,0 3 0,0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8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24575,'4'4'0,"0"0"0,-4 4 0,0 1 0,0-1 0,7 15 0,-5-12 0,16 30 0,-15-28 0,12 13 0,-11-18 0,1 1 0,-2-1 0,5 4 0,-7 0 0,14 5 0,-13-5 0,5 0 0,-7 0 0,4-7 0,0 21 0,4-22 0,11 26 0,-11-28 0,6 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19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1 24575,'0'12'0,"0"-3"0,0 3 0,0-4 0,0 0 0,-15 31 0,12-23 0,-15 33 0,17-38 0,-7 8 0,7-7 0,-2 4 0,-1-2 0,3 1 0,-6 23 0,6-23 0,-3 55 0,4-54 0,0 40 0,0-44 0,0 10 0,0-13 0,0-1 0,0 0 0,0 0 0,4-3 0,1-2 0,3-3 0,-4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0.7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24575,'0'8'0,"4"-3"0,0 2 0,4-2 0,1-1 0,-1 0 0,11 3 0,-12-1 0,26 9 0,-25-6 0,33 14 0,-28-16 0,27 15 0,-28-16 0,26 9 0,-30-6 0,13-1 0,-16-4 0,3-4 0,-3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24575,'6'2'0,"-3"1"0,-1 6 0,1-3 0,-2 2 0,1 6 0,-2-4 0,0 33 0,0-28 0,5 45 0,-3-48 0,3 22 0,-5-25 0,5 0 0,-4 2 0,4-3 0,-5 4 0,3-3 0,0-1 0,0 0 0,5 22 0,-7-16 0,9 34 0,-9-37 0,2 28 0,-4-28 0,-12 14 0,8-16 0,-8-1 0,10-5 0,0-3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1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24575,'0'8'0,"0"1"0,0-1 0,0 0 0,0 0 0,4 4 0,-3-3 0,3 10 0,-4-5 0,0 2 0,3 14 0,-2-14 0,10 37 0,-6-35 0,11 34 0,-7-32 0,-1 12 0,-1-16 0,-6-4 0,3-4 0,-4 0 0,4 1 0,-4-1 0,4 3 0,-4-1 0,4 1 0,-3-2 0,6-5 0,-3 0 0,1-4 0,-1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1.4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90 24575,'4'-5'0,"1"-2"0,-1 3 0,3-1 0,-2 1 0,3 1 0,0-2 0,8-3 0,-6 4 0,16-4 0,-15 4 0,15-4 0,-16 3 0,13-2 0,-13 6 0,5-3 0,-6 1 0,-5 2 0,0-3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1.7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1 24575,'-5'3'0,"-2"2"0,6 3 0,-3 4 0,-3 1 0,5 3 0,-12 0 0,8-3 0,-5 21 0,2-21 0,5 39 0,0-38 0,4 23 0,0-27 0,0 5 0,0-6 0,0-1 0,0-4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2.0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24575,'8'0'0,"1"0"0,-1 0 0,0 0 0,0 0 0,4 0 0,1 0 0,3 0 0,-3 4 0,-1-3 0,18 14 0,-17-13 0,28 16 0,-30-16 0,8 9 0,-11-10 0,0 6 0,-3-6 0,-1 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2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24575,'8'0'0,"-3"7"0,-2 2 0,-3 7 0,8 1 0,-6 14 0,5-15 0,0 39 0,-5-39 0,5 54 0,-7-43 0,0 20 0,0-23 0,4 0 0,-3-10 0,2 12 0,-3-16 0,0 2 0,0-8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2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58 24575,'8'0'0,"0"0"0,1-4 0,-1 4 0,-4-8 0,4 7 0,3-6 0,-1 6 0,17-10 0,-16 9 0,19-12 0,-20 12 0,10-5 0,-16 7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29:23.1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 24575,'11'0'0,"-2"0"0,3 0 0,-7-3 0,2 2 0,1-3 0,1 1 0,0-2 0,1 1 0,-4 0 0,6 4 0,-4 0 0,0 0 0,-3 4 0,-2 0 0,-3 4 0,0 0 0,0 15 0,0-11 0,-3 29 0,2-28 0,-3 35 0,4-35 0,0 28 0,0-30 0,0 12 0,0-14 0,0 3 0,-4-8 0,0 0 0,-1 0 0,2-4 0,3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4.9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17 371 24575,'0'17'0,"0"6"0,0 6 0,-3 12 0,2-14-715,-7 3 715,8-17 176,-4 43-176,4-11 0,0 23 0,7-13 0,-5-31 0,16 32 0,3-16 0,-2 3 0,22 10 0,-28-37 539,13 11-539,8-1 0,11 1 0,7 6-2523,-7-9 2523,-21-12 0,-8-8-420,27 12 420,-4-3 0,55 10 0,-41-11-2528,12-3 2528,-31-4 0,-7-4-290,33 4 1,11-1 289,-10-3 0,2-1 0,28 2 0,6 0-1713,3-5 1,-8 0 1712,6 2-1517,-37-1 0,-4-1 1517,-3-6 260,12 0 0,8-1-260,-8 0 0,4-3 0,6-3 0,6-2 0,-7 3-658,-7 6 1,-4 0 657,6-10 0,-1-2 0,-6 9 0,-4-1 0,24-16 0,-29 13 0,-4 1 0,-8-3 0,-17 8 3554,36-12-3554,-4-1 0,-7 6 0,-1-1 0,4-7 4441,-6 11-4441,-9-4 0,-16 8 1469,47-14-1469,-30 7 0,20-1 1830,-26 6-1830,-8 6 0,-9 2 0,39-10 0,-21 5 0,22-4 0,6-1 0,7-1 0,-12 5 0,1 0 0,33-12 0,-41 11 0,2-1 0,11-3 0,2 0 0,-4-1 0,2 1 0,15 1 0,-3 1 0,3-7 0,-16 13 0,-7 0 0,-20-8 0,50 1 0,-52 2 0,46 5 0,-50 3-1125,22 3 1125,-31-6 1886,18 2-1886,13-3 0,49-4 0,-20 3-3779,5 1 3779,-45 4 0,-15 1 0,60-5 0,-52 2 0,35 0 0,1 1 0,-30 4-20,28-2 0,5-1 20,-4 0 0,-16-1 0,1 1 0,18 0 0,-34 0 125,5 4-125,-25 0 0,-5 0 0,44 0 0,-37 0 0,28-1 0,6-1 0,-7-3 0,41 1 0,-22-4 0,-15 7 2218,-10-2-2218,-15 3 0,-12 0 0,53-4 0,-40 3 0,28-4 0,0-1 0,-27 4 23,22-5 1,4 0-24,1 5 0,20-12 0,-11 8 0,-35-2 1003,32-3-1003,-12-2 0,19-4 0,8 1 0,-15 0 0,-14 7 0,10-3 0,-42 8 1675,20 0-1675,5-3 0,-9 1 0,41-5 0,-41 2-1400,19 5 1400,-35-3 0,48-2 0,-22 0 0,14 1 0,-20 1 0,-21 6 0,4-3 0,20 4 0,-23-3 0,35-2 0,-30 1 0,5 0 0,-5 4 0,16-7 0,-13 5 0,38-5 0,-28 3 0,6-1 1400,-12 1-1400,-6 0 0,2 4 0,-1 0 0,1 0 0,-8 0 0,6-3 0,0 2 0,-6-3 0,5 4 0,-10 0 0,6 0 0,-6 0 0,3 0 0,-4 0 0,0 0 0,1 0 0,2 0 0,-1 0 0,1 0 0,1 0 0,1 0 0,0 0 0,-2 0 0,-6 0 0,-1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6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24575,'8'0'0,"0"0"0,0 0 0,0 0 0,1 0 0,-1 0 0,0 0 0,0 0 0,11 0 0,-8 0 0,19 0 0,-15 0 0,12 0 0,-17 3 0,4-2 0,-9 3 0,3-4 0,0 0 0,-3 4 0,2-4 0,-6 8 0,6-7 0,-6 6 0,3-3 0,-4 5 0,0-1 0,0 4 0,0-3 0,0 3 0,0-4 0,0 0 0,0 0 0,0 0 0,0 4 0,0-3 0,0 3 0,0-4 0,0 4 0,0-3 0,0 6 0,0-5 0,0 5 0,-4-10 0,3 10 0,-2-6 0,3 7 0,0-7 0,0-1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6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24575,'9'0'0,"-1"0"0,0 0 0,0 0 0,0 0 0,1 0 0,6 0 0,-9 4 0,31-3 0,-16 6 0,19-6 0,-16 3 0,14-4 0,-20 0 0,22 0 0,-29 0 0,8 0 0,-10 0 0,-1-4 0,-4-1 0,0 1 0,-4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24575,'6'0'0,"2"0"0,-1 0 0,1 2 0,-2-1 0,2 2 0,1-3 0,20 2 0,-16-1 0,16 1 0,-20-2 0,0 3 0,-1-2 0,0 1 0,1 1 0,0-3 0,2 3 0,15 2 0,-12-4 0,27 17 0,-34-12 0,11 15 0,-18-14 0,0 11 0,0-10 0,-10 15 0,7-15 0,-22 21 0,21-20 0,-29 25 0,26-25 0,-24 27 0,23-26 0,-13 26 0,16-26 0,-3 23 0,8-24 0,0 10 0,3-16 0,0-1 0,0 1 0,5 0 0,-4 0 0,4 2 0,13 3 0,-11-3 0,36 5 0,-31-9 0,42 1 0,-40-2 0,43-5 0,-45 1 0,34-17 0,-40 10 0,17-26 0,-21 24 0,2-8 0,-7 19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7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98 17 24575,'8'0'0,"12"-4"0,-10 0 0,10-1 0,-12 1 0,0 4 0,0 0 0,0 0 0,-7 0 0,-2 4 0,-7-3 0,4 6 0,-4-6 0,4 3 0,-1-1 0,-2-2 0,-5 14 0,2-12 0,-24 22 0,25-18 0,-27 31 0,29-26 0,-12 11 0,14-16 0,2-2 0,-1 7 0,-1 0 0,1 5 0,0-5 0,4 0 0,0-4 0,0 4 0,0-3 0,4 10 0,0-12 0,8 7 0,-3-13 0,10 6 0,-9-6 0,20 3 0,-18-4 0,25 0 0,-25 0 0,15-4 0,-18 3 0,2-13 0,-2 11 0,-1-15 0,-4 13 0,0-7 0,0 7 0,-3 2 0,2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7.5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24575,'0'8'0,"0"1"0,0-1 0,0 0 0,0 11 0,0-4 0,4 15 0,-3-15 0,3 37 0,-4-36 0,0 61 0,3-56 0,-2 70 0,3-54 0,3 28 0,-5-41 0,5 10 0,-7-22 0,0 18 0,0-20 0,0 1 0,4-6 0,-3-5 0,2-5 0,-3-3 0,0 0 0,0 3 0,0 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7.7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24575,'8'0'0,"0"0"0,0-4 0,0 4 0,0-4 0,1 4 0,-1 0 0,7-4 0,-5 3 0,2-6 0,-8 3 0,-4-5 0,3 5 0,2 0 0,21 1 0,-13 2 0,28-10 0,-29 9 0,14-13 0,-21 14 0,3-7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8.3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24575,'-9'4'0,"5"0"0,-3 1 0,6 2 0,-3-2 0,4 3 0,-4 0 0,4 4 0,-4-3 0,4 3 0,0-1 0,0-1 0,4 5 0,-4-6 0,15 3 0,-5-8 0,3 4 0,-2-7 0,-3 2 0,1-3 0,3 0 0,-1 0 0,-1 0 0,12 0 0,-11 0 0,8 0 0,-3-11 0,-6 9 0,2-13 0,-5 11 0,-6-5 0,6 1 0,-6 0 0,3 0 0,-4 0 0,0-1 0,0 1 0,-4 0 0,-1 0 0,-3 3 0,0-2 0,0 6 0,-8-2 0,3 3 0,-7 0 0,7 0 0,-2 3 0,5-2 0,-5 10 0,6-9 0,1 12 0,4-12 0,4 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8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24575,'8'0'0,"0"0"0,1 0 0,2 0 0,24 0 0,-4 0 0,5 0 0,-8-3 0,-14 2 0,28-6 0,-24 6 0,30-7 0,-36 8 0,18-4 0,-20 4 0,5 0 0,-10 0 0,-2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09.3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24575,'0'8'0,"0"0"0,0 0 0,0 0 0,0 1 0,0-1 0,0 4 0,0-3 0,0 13 0,0-11 0,0 19 0,0-19 0,0 12 0,4-14 0,1-1 0,3-4 0,0-4 0,-3-4 0,2 0 0,8-19 0,-8 7 0,23-18 0,-23 23 0,23-11 0,-23 17 0,22-7 0,-22 7 0,16 2 0,-14 3 0,3 0 0,-4 0 0,0 0 0,-3 3 0,6 2 0,-9 3 0,12 4 0,-12-3 0,5 6 0,-7-5 0,0 1 0,0-2 0,0-1 0,-3-4 0,-2 0 0,-3 0 0,0-4 0,0 4 0,-1-4 0,-2 0 0,1 0 0,-12 0 0,11 0 0,-12-4 0,14 4 0,1-8 0,4 4 0,4-4 0,0-1 0,0 1 0,0 4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1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9 24575,'-5'16'0,"-6"1"0,9 3 0,-5-7 0,7 6 0,0-9 0,4 1 0,4-2 0,8-5 0,-2 0 0,9-4 0,-10 0 0,4 0 0,-6 0 0,1-4 0,-6 0 0,4-1 0,-5 1 0,3-3 0,0 5 0,1-12 0,-1 5 0,0-4 0,-4 1 0,0 4 0,-4-4 0,0-1 0,-4 4 0,0-2 0,-8 10 0,3-2 0,-10 3 0,9 0 0,-2 0 0,8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1.9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24575,'4'4'0,"4"0"0,1-4 0,3 0 0,-4 0 0,7 0 0,-1 0 0,17 0 0,-16 0 0,30 0 0,-28 0 0,47 0 0,-26 0 0,18 0 0,-27 0 0,-3 0 0,-16 0 0,10 0 0,-15 0 0,2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2.2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1 24575,'-5'3'0,"1"2"0,1-1 0,2 4 0,-6-7 0,6 6 0,-7-3 0,0 12 0,3-6 0,-6 23 0,10-20 0,-6 28 0,6-29 0,-3 22 0,8-24 0,11 13 0,3-17 0,7 1 0,-9-7 0,11 0 0,-15 0 0,21 0 0,-18 0 0,16 0 0,-17 0 0,23 0 0,-24 0 0,35-4 0,-34 3 0,34-10 0,-39 10 0,13-7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2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164 0 24575,'-8'0'0,"0"0"0,-1 0 0,1 4 0,0-3 0,0 6 0,3-2 0,-13 14 0,11-12 0,-30 40 0,28-31 0,-21 51 0,29-48 0,-7 37 0,8-44 0,0 22 0,0-24 0,4 16 0,1-15 0,10 8 0,-5-14 0,16 2 0,-15-6 0,19 3 0,-15-4 0,12-4 0,-13-1 0,-3-3 0,-3 4 0,-4 0 0,1 0 0,2 4 0,-6-8 0,6 7 0,-6-6 0,3 3 0,-4-5 0,0 1 0,0 0 0,-4-7 0,0 5 0,-12-10 0,6 15 0,-16-10 0,15 14 0,-26-10 0,20 10 0,-21-3 0,24 4 0,-2-3 0,13-2 0,3-3 0,0 3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08:2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72 24575,'-6'0'0,"1"0"0,-1 0 0,0 0 0,0 0 0,1 3 0,-1-3 0,-2 8 0,4-4 0,-11 17 0,12-12 0,-17 35 0,15-32 0,-11 39 0,12-38 0,-1 32 0,5-32 0,0 35 0,0-33 0,5 51 0,-4-47 0,20 50 0,-17-52 0,30 42 0,-27-48 0,33 31 0,-27-38 0,34 21 0,-33-22 0,35 7 0,-39-10 0,34 0 0,-34 0 0,27-8 0,-29 4 0,21-17 0,-18 15 0,13-19 0,-14 17 0,16-22 0,-17 19 0,22-20 0,-22 22 0,10-10 0,-16 14 0,2-1 0,-2 0 0,0 1 0,10-24 0,-8 18 0,6-18 0,-6 11 0,-5 6 0,8-15 0,-7 17 0,4-13 0,-5 14 0,0-17 0,0 18 0,-2-20 0,-1 21 0,-8-18 0,4 20 0,-14-14 0,13 15 0,-23-14 0,21 13 0,-42-15 0,38 16 0,-46-10 0,46 10 0,-15-2 0,18 1 0,2 5 0,0-6 0,-2 3 0,5 0 0,-10-2 0,6 2 0,-4 0 0,-21-15 0,20 14 0,-48-31 0,45 27 0,-27-18 0,37 22 0,-2-1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24575,'0'-6'0,"0"1"0,3 1 0,0 2 0,3 2 0,-1 0 0,1 0 0,0 0 0,5 0 0,-4 0 0,24 2 0,-20-1 0,32 2 0,-30-3 0,24 0 0,-26 0 0,8 0 0,-14 0 0,-1 2 0,-2-1 0,-2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3.3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24575,'4'-5'0,"1"1"0,3 1 0,0 2 0,0-3 0,4 4 0,-3 0 0,21 0 0,-14 0 0,33 0 0,-31 0 0,26 0 0,-32 0 0,11 0 0,-15 4 0,-4 0 0,4 5 0,-7 2 0,6-2 0,-6 14 0,2-12 0,-3 15 0,0-16 0,0 6 0,0-8 0,0 4 0,0 1 0,0 3 0,0 0 0,-3 1 0,-9 10 0,2-12 0,-16 30 0,18-32 0,-13 28 0,19-26 0,-9 1 0,10-5 0,-6-10 0,6 3 0,-3-4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3.5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82 24575,'9'0'0,"-1"0"0,4-4 0,-3 0 0,3-1 0,21-2 0,-18 2 0,44-6 0,-45 5 0,38-8 0,-39 12 0,13-6 0,-18 8 0,-3-7 0,-2 5 0,-3-5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4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1 24575,'4'15'0,"-3"-5"0,3 27 0,-4-23 0,0 20 0,0-22 0,0 5 0,-4 28 0,3-25 0,-10 50 0,9-54 0,-5 35 0,7-39 0,-7 18 0,5-20 0,-5 13 0,7-13 0,-8 13 0,7-13 0,-7 5 0,5-14 0,-2-2 0,1-7 0,0 0 0,4-1 0,0 1 0,0 4 0,0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4.2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33 24575,'8'-5'0,"0"2"0,1 3 0,-1 0 0,0 0 0,0 0 0,0 0 0,0 0 0,1 0 0,17 0 0,-13 0 0,35-4 0,-35 3 0,25-6 0,-28 2 0,5 1 0,-14 0 0,-2 4 0,-11 0 0,0 4 0,3-3 0,1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4.5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0 24575,'-13'38'0,"-3"2"0,11-14 0,-2 1 0,7-10 0,-4-8 0,3 5 0,-3-8 0,4 5 0,0 1 0,0 1 0,0 0 0,4-1 0,1-8 0,14 0 0,-5-4 0,10 0 0,-11 0 0,-2 0 0,5-4 0,-6 0 0,9-5 0,8-17 0,-10 17 0,16-31 0,-19 25 0,-1-10 0,-3 13 0,-5 1 0,0 2 0,2 0 0,-6-2 0,2 7 0,-3-1 0,0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5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 24575,'9'-3'0,"2"-2"0,-6 1 0,3 0 0,0 4 0,0 0 0,0 0 0,1 0 0,2 0 0,-2 0 0,7 0 0,-7 0 0,3 0 0,-4 0 0,-3 0 0,-2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5.6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1 24575,'-35'34'0,"12"-10"0,16-8 0,7-8 0,0 0 0,0 0 0,0 0 0,3-3 0,-2 2 0,17-2 0,-14 3 0,32 0 0,-27-3 0,18-2 0,-19-3 0,23 6 0,-13-5 0,14 4 0,-20-5 0,18 0 0,-16 0 0,34 0 0,-35 0 0,13 0 0,-18 0 0,0 0 0,-3 0 0,-1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6.0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74 24575,'9'0'0,"2"0"0,2 0 0,0 0 0,-1 0 0,7 0 0,-8-4 0,51 0 0,-39-5 0,26 3 0,3 1 0,-6-1 0,17-5 0,-33 10 0,-22-6 0,0 6 0,0-3 0,0 4 0,1 0 0,-1 0 0,0 0 0,4-3 0,-3 2 0,3-6 0,-8 6 0,0-3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6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1 24575,'-9'0'0,"5"3"0,-3 2 0,6 7 0,-7-3 0,7 3 0,-2-4 0,-1 0 0,3 0 0,-2 0 0,-1 0 0,3 4 0,-10 1 0,9 0 0,-9 6 0,11-9 0,-11 31 0,9-27 0,-9 34 0,10-36 0,-3 18 0,4-23 0,0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6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5 24575,'4'-4'0,"-3"4"0,2 4 0,-3 4 0,0 4 0,0 8 0,0-5 0,-3 29 0,2-29 0,-10 51 0,9-50 0,-5 29 0,7-18 0,0-7 0,0 7 0,0-15 0,0-4 0,0 1 0,0-1 0,0 0 0,0 0 0,0 4 0,0-3 0,0 14 0,0-12 0,0 8 0,0-11 0,0 0 0,0-3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24575,'0'8'0,"0"-2"0,0 2 0,5-4 0,-1-2 0,4-2 0,-2 0 0,15 5 0,-9-3 0,41 0 0,-34-3 0,49-6 0,-52 6 0,43-5 0,-45 4 0,25 1 0,-28-1 0,5 2 0,-10 0 0,-3 2 0,-1 1 0,-2 6 0,0 0 0,-2 0 0,-11 12 0,4-15 0,-17 27 0,18-24 0,-18 33 0,20-26 0,-7 11 0,13-19 0,-2-2 0,1 0 0,-1 2 0,-1-2 0,3 2 0,-3 1 0,3 15 0,0-9 0,13 17 0,-8-22 0,19 6 0,-16-12 0,15 1 0,-15-5 0,29-15 0,-24 8 0,21-24 0,-21 22 0,1-19 0,-8 19 0,-4-19 0,-2 19 0,0-15 0,0 17 0,-10-9 0,7 10 0,-14-8 0,15 8 0,-13-5 0,13 5 0,-9-5 0,11 5 0,-5-5 0,4 4 0,-1-6 0,2 9 0,0-4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7.4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42 24575,'0'8'0,"0"0"0,0 0 0,-4 4 0,3-3 0,-3 3 0,4-4 0,0 0 0,0 4 0,0-3 0,4-1 0,1-4 0,3 0 0,0-4 0,0 8 0,0-7 0,0 2 0,1-3 0,2 0 0,-1 0 0,5 0 0,-6 0 0,6-11 0,-9 5 0,12-20 0,-15 15 0,8-16 0,-11 17 0,0-5 0,0 7 0,0 0 0,0-1 0,0 1 0,0 0 0,0 0 0,-4 3 0,0 2 0,-5 3 0,-6 0 0,5 0 0,-13 0 0,13 0 0,-5 0 0,7 0 0,-1 0 0,5 3 0,-3-2 0,6 7 0,-3-8 0,4 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7.8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24575,'8'0'0,"-4"4"0,4-3 0,-7 6 0,6-2 0,-6 6 0,6-1 0,1 30 0,-2-24 0,5 50 0,-11-47 0,4 41 0,-4-39 0,0 32 0,0-32 0,0 13 0,0-21 0,0 6 0,0-9 0,0 6 0,0-16 0,0 3 0,0-6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8.1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74 24575,'3'-5'0,"2"2"0,0-1 0,2-1 0,-6-3 0,6 4 0,-2 0 0,-1 0 0,3 4 0,2-8 0,0 7 0,10-6 0,-9 6 0,20-6 0,-19 6 0,16-6 0,-18 6 0,-5-3 0,-4 4 0,-9 0 0,5 0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18.4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24575,'0'8'0,"4"-4"0,0 0 0,5-4 0,-1 0 0,0 0 0,0 0 0,11 0 0,-4 0 0,19 0 0,-18 0 0,14 0 0,-17 0 0,0-4 0,-6 0 0,-7-1 0,0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29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9 24575,'-8'0'0,"-1"0"0,1 0 0,0 0 0,0 0 0,3 7 0,-2-5 0,-12 20 0,11-15 0,-32 38 0,31-31 0,-36 45 0,33-40 0,-29 44 0,29-44 0,-25 55 0,28-53 0,-27 57 0,32-58 0,-18 57 0,21-60 0,-3 61 0,4-62 0,11 47 0,-8-50 0,22 32 0,-21-33 0,32 28 0,-27-27 0,36 32 0,-29-33 0,11 15 0,-15-19 0,0 0 0,-3-3 0,3 2 0,-4-3 0,0 1 0,4 2 0,23 5 0,-13-6 0,41 9 0,-44-10 0,37-1 0,-44 0 0,29-4 0,-29 0 0,22 0 0,-23 0 0,8 0 0,-11 0 0,0 0 0,4 0 0,-3-4 0,6 3 0,5-13 0,-5 7 0,22-30 0,-24 27 0,24-37 0,-30 34 0,22-29 0,-21 23 0,18-23 0,-20 26 0,13-28 0,-18 31 0,14-39 0,-13 34 0,5-46 0,-7 45 0,0-33 0,0 41 0,0-30 0,0 28 0,0-32 0,-4 29 0,3-26 0,-6 27 0,-1-22 0,-1 28 0,-6-23 0,5 24 0,-12-22 0,11 23 0,-19-26 0,19 25 0,-12-14 0,18 13 0,-13-6 0,11 9 0,-8-13 0,7 18 0,-4-7 0,6 5 0,-12-2 0,12 1 0,-13-7 0,6 5 0,-51-13 0,43 13 0,-33-5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2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4226 24575,'0'8'0,"0"1"0,0-1 0,0 0 0,0 0 0,0 0 0,0 8 0,0-6 0,11 20 0,-8-19 0,26 38 0,-21-31 0,33 38 0,-25-39 0,40 35 0,-36-38 0,53 34 0,-52-35 0,36 15 0,4-1 0,-28-15-3392,47 15 0,3-2 3392,-38-20-2269,51 14 1,2-1 2268,-40-13-1517,38 6 0,0 1 1517,-43-5-971,43-1 971,-71 0 2489,-9-6-2489,1 0 3786,-1 0-3786,8 0 0,-6 0 0,5 0 0,28-7 0,-26 1 0,30-6 0,2 0 0,-26 4 0,29-11 0,-2 0 0,-32 10 0,26-12 0,1-3 0,-24 8 0,25-8 0,0-1 0,-26 8 0,22-8 0,1 0 0,-24 8 5661,31-8-5661,-20-1 0,-16 18 3220,16-11-3220,19-26 0,-30 35 85,14-18 0,12-18-85,0-14 0,11-21 0,4-9 0,-3 4 0,-10 17-1345,5 3 1,-1-2 1344,-12 6 0,11-16 0,3-7 0,-4 3 0,-10 12 0,-19 23-2684,-14 10 2684,2-20 0,-4 30 0,0-19 0,11-6 0,-7-1 0,10-18 0,-17 48 0,18-51 0,-19 53 0,21-56 0,-23 53 0,21-48 0,-20 46 0,26-45 0,-25 51 0,29-50 0,-29 42 0,32-48 0,-13 21 0,22-29 0,-14 42 0,-2-1 0,-3 2 0,-9 19 0,38-49 0,-44 51 1060,16-14-1060,-14 16 2873,47-54-2873,-12 13 0,-13 13 0,-1 0-2992,6-3 2992,-16 17 0,-3 12 0,-3-6 0,30-24 0,8-7 0,-23 15 0,0 0 408,17-13 0,3 0-408,-10 6 0,-4 6 0,-2 6 0,4-3 0,0 2 0,-10 9 0,35-34 0,-51 48 0,44-52 0,-41 52 0,42-48 0,-45 49 0,47-38 0,-50 39 0,43-31 0,-42 27 3143,17-6-3143,1-3 0,-11 14 0,23-19 0,-24 18 0,4-3 0,-14 12 0,27-18 0,-21 17 473,60-31-473,-28 17 0,18-10 0,-6 2 0,-31 17 0,35-12 0,-42 16 0,57-17 0,-58 16 0,58-18 0,-49 21 0,51-17 0,-51 19 0,47-13 0,-49 6 0,43-4 0,-47 5 0,39-3 0,-47 10 0,23-7 0,-22 5 0,-6 2 0,57-7 0,-23 4 0,33-1 0,-19 2 0,-37 3 0,31 0 0,-30 0 0,21 0 0,-22 0 0,12 0 0,-14 0 0,2 0 0,-6 0 0,-11 0 0,22 0 0,-16 0 0,43 3 0,-42-2 0,42 7 0,-33-8 0,9 8 0,-10-7 0,-14 2 0,10-3 0,-2 0 0,11 4 0,1-3 0,0 2 0,-8-3 0,2 0 0,-13 0 0,5 0 0,-3 0 0,-3 0 0,10 0 0,2 0 0,8-3 0,4-2 0,0-3 0,-8 4 0,10-4 0,-13 4 0,10-1 0,-7-2 0,-1 6 0,-6-3 0,1 1 0,-7 2 0,1-6 0,-1 6 0,-4-3 0,0 4 0,0 0 0,1-4 0,-1 4 0,0-8 0,0 7 0,-3-10 0,-2 2 0,-3-7 0,0-4 0,0 6 0,0-5 0,0 10 0,0-3 0,0 4 0,0 0 0,0 0 0,0-4 0,0-1 0,0 1 0,0 0 0,0 0 0,-3 3 0,2-7 0,-3 7 0,0 1 0,4 1 0,-8 6 0,7-6 0,-10 6 0,6-3 0,-7 4 0,4 0 0,0 7 0,0-5 0,-4 16 0,6-11 0,-12 16 0,16-10 0,-13 0 0,10 1 0,-10 3 0,5 5 0,-9 9 0,10-12 0,-14 14 0,16-21 0,-15 22 0,13-13 0,0 8 0,-6-4 0,14 2 0,-10-12 0,10 8 0,-7-11 0,8 5 0,-4-5 0,4 0 0,0-4 0,0 0 0,0 1 0,4-5 0,4 0 0,4-8 0,-2 0 0,0-1 0,-5 1 0,18-14 0,-1-1 0,11-6 0,-5 2 0,-14 14 0,0 1 0,-5-3 0,0 9 0,3-9 0,-4 7 0,0-5 0,0 5 0,-3-3 0,2 6 0,-3-3 0,5 0 0,-1 4 0,-4-8 0,4 7 0,-4-2 0,1-1 0,-2 3 0,-3-2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3.7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24575,'3'-5'0,"2"1"0,-1 1 0,4 2 0,-4-3 0,8 4 0,-3 0 0,3 0 0,11 0 0,-12 0 0,34 0 0,-31 0 0,30 0 0,-32 0 0,18 7 0,-16-5 0,-2 13 0,-4-10 0,-1 14 0,-2-1 0,3-1 0,-4-2 0,-4-6 0,0-1 0,0 0 0,0 0 0,-11 0 0,5 0 0,-24 8 0,18-10 0,-22 12 0,23-12 0,-18 6 0,18-8 0,-8 0 0,10-4 0,-2 3 0,1-2 0,-1 3 0,2-4 0,96 33 0,-65-25 0,26 11 0,-4 2 0,-33-12 0,-9 7 0,9 1 0,-7-1 0,1-3 0,-1-1 0,-4-4 0,0 4 0,-4-3 0,-1 2 0,-3 1 0,0-6 0,0 1 0,0-7 0,-4 7 0,-1-1 0,-3 9 0,-11-6 0,11-1 0,-17 0 0,11 0 0,-7 1 0,0-1 0,12-1 0,2-6 0,7 3 0,-1-4 0,1 0 0,4 0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4.7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 24575,'0'8'0,"-4"0"0,3 0 0,-6-3 0,3 6 0,-12 5 0,6 2 0,-5 17 0,10-20 0,1 19 0,4-23 0,0 8 0,0-11 0,4 0 0,1-3 0,3 2 0,0-6 0,4 6 0,-3-2 0,14 3 0,-13-4 0,17 0 0,-17-4 0,13 0 0,-13 0 0,12 0 0,-15-4 0,14 0 0,-18-4 0,12-4 0,-14 3 0,2-3 0,1 7 0,-3-5 0,2 4 0,-3-13 0,0 9 0,0-5 0,-3 10 0,-2-2 0,1 2 0,-4 1 0,4-4 0,-4 7 0,0-6 0,-1 6 0,1-2 0,0 3 0,0 0 0,0 0 0,-1 0 0,9 0 0,4 0 0,9 0 0,0 0 0,-2 0 0,16-8 0,-15 7 0,29-7 0,-29 8 0,18 0 0,-20-3 0,13 2 0,-13-3 0,9 4 0,-10 0 0,3 0 0,-8 0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5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24575,'0'11'0,"0"2"0,0 12 0,3-13 0,-2 18 0,3-23 0,10 49 0,-10-39 0,22 57 0,-24-59 0,9 48 0,-7-52 0,-3 32 0,2-35 0,-3 11 0,0-11 0,4-4 0,1 0 0,3-4 0,-4-4 0,0 0 0,-4-8 0,0-4 0,0 6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5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24575,'0'12'0,"4"-3"0,-3 3 0,2-1 0,1-2 0,-3 7 0,3-3 0,-1-1 0,-2 4 0,6 0 0,-6 1 0,14 40 0,-9-35 0,13 47 0,-13-48 0,5 15 0,-11-20 0,4-4 0,0-7 0,-3 2 0,6-6 0,-3 2 0,5-3 0,-1 0 0,-4-3 0,0-2 0,0-3 0,-3 3 0,2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5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24575,'3'6'0,"-3"-1"0,3 4 0,-3-3 0,0 5 0,0-5 0,0 33 0,0-23 0,8 49 0,-7-48 0,16 52 0,-15-50 0,12 44 0,-13-49 0,9 35 0,-8-38 0,5 20 0,-6-26 0,2 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5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0 24575,'-4'12'0,"-4"-3"0,-1 3 0,1-4 0,-3 4 0,5 1 0,-6-1 0,-14 33 0,2-7 0,-1 12 0,7 3 0,17-36 0,-6 27 0,6-32 0,-3 11 0,4-22 0,0-2 0,0-11 0,0-1 0,4-21 0,0 17 0,12-28 0,-10 37 0,5-10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5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24575,'18'13'0,"-3"-5"0,-10-1 0,-2-2 0,5 7 0,-7-3 0,10 3 0,-6-4 0,-1 0 0,4 0 0,-4 4 0,4-3 0,11 14 0,-11-12 0,21 15 0,-22-20 0,16 12 0,-14-16 0,3 9 0,-8-10 0,0 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6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74 24575,'90'-13'0,"-9"-6"0,-71 13 0,2-9 0,-9 11 0,1-1 0,-3-2 0,3 6 0,-4-3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24575,'4'19'0,"-3"3"0,9 21 0,-8-18 0,6 27 0,-8-35 0,0 25 0,0-24 0,0 2 0,3-1 0,5 2 0,-2-3 0,1 1 0,-7-11 0,0 0 0,0 1 0,0-1 0,0 0 0,0 0 0,0 0 0,0 0 0,0 1 0,0-1 0,0 0 0,-11 4 0,8-7 0,-7 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7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1 24575,'-8'7'0,"0"-5"0,0 12 0,-4-8 0,-1 13 0,1-9 0,-7 9 0,12-6 0,-29 18 0,22-15 0,-35 32 0,33-31 0,-18 29 0,28-31 0,-5 8 0,11-15 0,7-3 0,-1-2 0,5-3 0,5-11 0,-10 9 0,5-9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7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24575,'4'8'0,"-3"0"0,6 0 0,-6 0 0,6 0 0,-2 1 0,-1-1 0,7 4 0,-9-3 0,16 13 0,-11-11 0,12 16 0,-14-17 0,10 9 0,-10-14 0,7 2 0,-4-7 0,-3 0 0,-2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8.0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24575,'0'8'0,"0"4"0,0-3 0,0 3 0,0-4 0,0 22 0,0-17 0,7 47 0,-5-33 0,20 43 0,-19-42 0,23 31 0,-24-46 0,16 28 0,-12-30 0,6 15 0,-4-19 0,0 11 0,-3-13 0,2 4 0,-3-6 0,1-3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8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24575,'12'-4'0,"1"0"0,-1 4 0,4-3 0,-4 2 0,23-10 0,-18 9 0,24-5 0,-30 7 0,8 0 0,-14 0 0,-2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8.7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0 24575,'-8'0'0,"3"4"0,-6 0 0,10 5 0,-7-1 0,-6 7 0,10-5 0,-32 31 0,27-26 0,-21 40 0,24-41 0,-8 26 0,12-29 0,-5 16 0,3-21 0,3 9 0,-3-11 0,4 1 0,0-2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9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24575,'9'0'0,"-1"0"0,0 0 0,0 0 0,0 0 0,0 0 0,1 0 0,-5 4 0,3-3 0,-2 3 0,3-4 0,15 10 0,-11-3 0,25 12 0,-25-14 0,21 10 0,-25-13 0,6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24575,'6'0'0,"0"0"0,-1 0 0,1-3 0,0 3 0,-1-3 0,1 1 0,0 1 0,2-2 0,4 1 0,-3 1 0,9-4 0,-10 4 0,5-4 0,-9 2 0,3-10 0,-3 5 0,4-15 0,-5 17 0,0-7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9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 24575,'5'7'0,"-2"2"0,-3 8 0,0-1 0,0-3 0,0-1 0,0-4 0,0 11 0,0-5 0,0 35 0,0-26 0,-7 63 0,2-63 0,-7 58 0,7-66 0,-2 29 0,6-29 0,-6 5 0,6-16 0,-3-1 0,4-7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39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24575,'5'-4'0,"-1"0"0,-1-1 0,2 1 0,7 4 0,-3 0 0,3 0 0,-4-3 0,0 2 0,0-3 0,0 4 0,0 0 0,22 0 0,-16 0 0,38-3 0,-39 2 0,21-3 0,-25 4 0,7 0 0,-7 0 0,-1 0 0,-5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30:40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90 24575,'8'0'0,"0"0"0,1-3 0,-1 2 0,0-3 0,4 4 0,0 0 0,-2-3 0,4-2 0,-5 0 0,18-5 0,-8 8 0,45-24 0,-42 22 0,48-22 0,-60 28 0,15-5 0,-25 15 0,-3 1 0,-9 14 0,5-11 0,-18 35 0,21-31 0,-25 43 0,26-45 0,-23 30 0,24-36 0,-17 18 0,18-20 0,-14 13 0,13-13 0,-9 2 0,10-5 0,-6-6 0,3 6 0,-1-6 0,1 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06:2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788 81 24575,'-8'0'0,"-4"0"0,3 0 0,-3 0 0,0 0 0,3 0 0,-6 0 0,2 4 0,0-3 0,-13 10 0,18-6 0,-29 14 0,33-9 0,-33 28 0,33-25 0,-29 46 0,26-43 0,-16 43 0,14-46 0,1 21 0,4-25 0,4 3 0,0 0 0,0 0 0,0 1 0,0 17 0,0-14 0,0 26 0,4-26 0,22 35 0,-12-35 0,41 39 0,-37-46 0,58 39 0,-50-42 0,61 38 0,-66-36 0,64 25 0,-55-20 0,65 14 0,-60-15 0,40 5 0,1 0 0,-35-7 0,31 3 0,24 3 0,-21-3-653,-26 0 653,14-5 0,24 1 0,1 1 0,-19 2 0,14 16 0,-8-15 0,21 0 0,2-1 0,-19-1 0,-23 1 0,-1 0 0,19 2 0,17 3 0,0-2 0,-17-4 0,-22-7 0,1-1 0,19 7 0,17 3 0,0 1 0,-19-6 0,21-4 0,0 2 0,16 0 0,-24-2 0,-32-4 0,46 0 0,-6 0 0,-61 0 0,23-6 0,-3-2 0,-32 4 0,13-14 0,-20 17 0,-6-6 0,3 2 653,0-3-653,-4-4 0,4 7 0,-4-6 0,12-8 0,-10 7 0,12-32 0,-12 30 0,5-49 0,-6 43 0,-1-56 0,-4 52 0,-4-44 0,3 49 0,-21-51 0,18 53 0,-40-65 0,31 61 0,-36-45 0,29 46 0,-55-32 0,48 34 0,-40-15 0,-4 3 0,26 19-2262,-31-11 1,-22-8 0,16 6 2261,9 2 0,1 6 0,-26-6 0,-10 0 0,6 1 0,23 5-772,18 4 1,-1 1 771,-9-1 0,-21-2 0,-11-1 0,0 1 0,10 2 0,20 3 0,9 6 0,1 0 0,-14-2 0,-20-2 0,-7-2 0,8 2 0,23 3 0,22 2 0,2 2 0,-38-3 0,-25-1 0,0 1 0,26 1 0,-12 1 0,21 0 0,-21 0 0,1 0 0,22 0 0,-12 1 0,7 0 0,-13 0 0,19 0 0,18 0 0,-20 0 0,4 0 0,37 0 0,-23 0 0,49 0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06:2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2589 653 24575,'-50'-9'0,"0"0"0,-38-6 0,63 7-1658,-6 0 1658,13 3 0,-68-13 0,54 14-3750,-62-11 0,-5-3 3750,45 8 0,-20-2 0,-21-2 0,19 3 1808,14 2-1808,-8 1 0,-16 0 0,17 3-3035,11 3 3035,-1-1 0,5 1 0,29 2 100,0 0-100,6 0 0,-6 0 0,-7 0 0,12 0 0,-13 0 0,-54 11 0,44-9 0,-41 14 0,1 2 0,38-8 0,-28 13 0,4 2 0,40-12 0,-19 14 0,2 0 0,26-17 0,-46 56 0,55-53 0,-29 64 0,34-60 0,-6 68 0,8-64 0,4 61 0,4-62 0,8 50 0,-2-51 0,23 41 0,-20-43 0,50 39 0,-42-42 0,40 18 0,5-1 0,-30-20 1257,18 8 1,-4 0-1258,-31-10 0,32-2-1401,-28 7 1401,29-12 0,-7 14 1382,-4-9-1382,13 3-1963,11 8 1,2 1 1962,-7-5 0,18-1 0,19 3 0,-19-3 1444,-11 0-1444,20-6 0,24 0 0,-20-2 564,-3 2-564,-13-4 0,21 0 0,2-1 0,-18-1 0,-22-1 0,0 0 0,11 0 0,17 0 0,5 0 0,-5 0 0,-17 0 0,-10 1 0,0-2 0,21-3 0,19-4 0,-1 1 0,-19 1 0,-26 4 0,-1-2 0,37-11 0,14-6 0,-17 5 0,-6 3 0,-5-5 0,14-7 0,-17 5 1713,-12 1-1713,0 0 0,12-3 0,-13 4 6185,-7 1-6185,39-10 0,1 1 557,-43 14-557,33-10 0,-1 1 1251,-43 12-1251,15-6 0,-2-1 0,-22 0 0,27-8 0,-49 12 0,15-7 0,-20 9 0,5-10 0,-7 11 0,0-2 0,0 2 0,0 1 0,0 0 0,0 0 0,-4 0 0,-18-11 0,9 4 0,-29-8 0,-7-1 0,-6 1-1357,-3 4 0,-22-6 0,-11-1 1,2 1-1,16 5 1357,-7 0 0,-4 0 0,13 3 0,-17-4 0,-11-2 0,-3-1 0,3 1 0,10 2 0,17 5-1317,-16-2 1,-1 0 1316,20 3 0,-15-5 0,-10-2 0,-7-2 0,0 1 0,5 1 0,9 2 0,15 6 0,-6 1 0,14 4 0,-15-4 0,8-1 0,-14-5 0,-11-3 0,-6-2 0,-3 0 0,3 1 0,7 1 0,9 4 0,16 4 0,-10 1 0,16 6 0,-13-4 0,-2-2 0,-17-3 0,-9-2 0,-2 0 0,5 0 0,13 2 0,20 4 0,4 0 0,3 2 0,-21 2 0,-19 0 0,5 2 0,27 1 0,19-1 0,-36 5 0,8 2 0,58-1 0,-33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1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33 24575,'-8'0'0,"0"0"0,0 0 0,-1 0 0,1 0 0,0 0 0,0 0 0,-11-4 0,8 3 0,-19-2 0,19 3 0,-19 0 0,15 0 0,-19 0 0,18 0 0,-24 0 0,27 0 0,-28 0 0,29 3 0,-25 5 0,25-2 0,-32 12 0,30-12 0,-31 17 0,34-17 0,-30 24 0,28-26 0,-28 32 0,33-27 0,-21 24 0,23-26 0,-14 33 0,11-30 0,-6 35 0,9-33 0,-12 32 0,16-30 0,-13 30 0,14-32 0,-10 25 0,9-25 0,-5 26 0,7-27 0,0 23 0,0-23 0,4 19 0,-3-19 0,10 15 0,-10-16 0,18 20 0,-17-18 0,24 29 0,-19-28 0,12 13 0,-7-14 0,-7-3 0,6-1 0,-3 3 0,1-6 0,3 7 0,15 14 0,-15-16 0,40 33 0,-37-34 0,44 32 0,-48-29 0,43 18 0,-44-20 0,42 13 0,-38-17 0,41 16 0,-37-16 0,46 10 0,-45-12 0,22 3 0,-29-6 0,1 3 0,3-4 0,-7 0 0,24 0 0,-19 0 0,41 0 0,-36 0 0,48 0 0,-47 0 0,57-7 0,-60 5 0,61-16 0,-58 15 0,50-15 0,-51 9 0,44-8 0,-45 8 0,42-13 0,-42 19 0,42-26 0,-46 25 0,38-21 0,-39 22 0,24-19 0,-26 19 0,22-22 0,-17 21 0,18-25 0,-16 26 0,17-23 0,-20 23 0,26-15 0,-28 13 0,24-14 0,-26 9 0,8-6 0,-14 8 0,6-7 0,-9 5 0,12-6 0,-12 8 0,12-7 0,-12 5 0,9-13 0,-6 13 0,-1-5 0,0 6 0,-4 1 0,0 0 0,0 0 0,0-4 0,0 3 0,0-10 0,0 9 0,0-9 0,0 10 0,-4-18 0,3 15 0,-13-25 0,11 25 0,-19-25 0,16 22 0,-17-20 0,13 21 0,-16-20 0,15 22 0,-15-21 0,16 25 0,-20-21 0,21 22 0,-31-19 0,28 19 0,-26-11 0,23 16 0,-33-16 0,29 15 0,-41-18 0,39 18 0,-32-15 0,36 12 0,-46-9 0,43 9 0,-47-5 0,45 11 0,-45-4 0,47 4 0,-54-4 0,58 3 0,-47-6 0,50 6 0,-35-6 0,31 6 0,-28-6 0,32 2 0,-30 1 0,33 0 0,-23 4 0,23 0 0,-13 0 0,13 0 0,-5 0 0,6 0 0,1 4 0,4 0 0,-7 1 0,2-2 0,0-3 0,1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3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24575,'-9'0'0,"1"0"0,-4 0 0,3 0 0,-3 0 0,4 0 0,4 4 0,-11 1 0,13 3 0,-28 4 0,22-3 0,-22 13 0,20-11 0,-12 23 0,12-26 0,-2 25 0,8-26 0,4 16 0,0-14 0,11 10 0,-5-13 0,35 16 0,-23-19 0,57 22 0,-50-21 0,43 21 0,-52-18 0,14 12 0,-21-14 0,10 13 0,-5-15 0,9 23 0,-9-23 0,-2 19 0,-9-16 0,-3 13 0,0-9 0,-10 5 0,7-7 0,-23 4 0,19-6 0,-26 12 0,21-16 0,-15 13 0,18-14 0,-3 2 0,4-3 0,-14 4 0,10-3 0,-22 3 0,23-4 0,-22 0 0,21 0 0,-22 0 0,23 0 0,-15 0 0,16-4 0,-9-8 0,13 2 0,-1-16 0,7 15 0,0-8 0,0 14 0,0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3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24575,'0'8'0,"0"0"0,0 4 0,0-3 0,0 7 0,0-4 0,0 5 0,0-1 0,0 0 0,-9 62 0,3-46 0,-1 26 0,0-3 0,3-33 0,0 52 0,4-60 0,0 38 0,0-39 0,0 24 0,0-26 0,0 23 0,0-23 0,0 16 0,0-29 0,0 0 0,4-7 0,0-13 0,1 11 0,6-30 0,-10 20 0,10-39 0,-10 41 0,7-30 0,-8 39 0,11-17 0,-5 17 0,9-5 0,-6 10 0,3-2 0,-4 2 0,1 1 0,-1 0 0,0 4 0,0 0 0,0 0 0,4 0 0,-3 0 0,3 4 0,-8 0 0,0 5 0,0-1 0,-3 0 0,2 0 0,-3 0 0,4 0 0,-3 1 0,2 17 0,-3-10 0,0 30 0,0-30 0,0 25 0,0-29 0,0 21 0,0-22 0,0 8 0,0-10 0,0-1 0,0-4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3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24575,'-8'0'0,"0"0"0,3 3 0,-2-2 0,6 10 0,-6-6 0,2 7 0,-3-4 0,-4 22 0,3-16 0,-3 38 0,8-39 0,0 36 0,8-40 0,-3 16 0,10-20 0,-6-1 0,3 4 0,-1-8 0,-2 8 0,7-7 0,-3 2 0,10-3 0,-9 0 0,9-3 0,-14-2 0,10-14 0,-13 8 0,5-15 0,-7 16 0,0-6 0,0-3 0,0 8 0,0-19 0,-7 9 0,1 2 0,-2 1 0,5 14 0,-1-5 0,3 9 0,-3 0 0,4 9 0,0 6 0,4-9 0,15 31 0,-3-31 0,29 41 0,-28-41 0,39 34 0,-45-32 0,36 18 0,-39-17 0,26 0 0,-23-6 0,11 1 0,-16 0 0,5 1 0,-10 2 0,2-2 0,-3 3 0,0-4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181 332 24575,'-4'-8'0,"0"4"0,-1-4 0,1 4 0,1-1 0,2-2 0,-6 2 0,2 1 0,1-3 0,-7 2 0,9-3 0,-13 0 0,10 3 0,-7 1 0,4 4 0,0 0 0,0 4 0,-8 8 0,6-2 0,-13 24 0,17-18 0,-9 33 0,15-32 0,-4 31 0,4-35 0,0 24 0,4-29 0,0 6 0,1-10 0,-2 0 0,1 1 0,0-1 0,1-1 0,6-2 0,-9 6 0,20-6 0,-15 3 0,15-8 0,-16-4 0,16-16 0,-19 9 0,23-33 0,-23 33 0,11-47 0,-13 46 0,3-54 0,-4 54 0,0-58 0,0 54 0,0-47 0,0 45 0,0-23 0,0 30 0,0-4 0,-4 15 0,3 4 0,-3 8 0,4 19 0,0-7 0,0 47 0,0-41 0,0 48 0,0-56 0,0 45 0,0-47 0,0 46 0,0-47 0,8 37 0,-6-40 0,19 26 0,-17-28 0,29 13 0,-25-17 0,22 1 0,-20-7 0,20-4 0,-18-4 0,25-19 0,-29 10 0,25-20 0,-30 26 0,19-11 0,-20 12 0,13-5 0,-14 6 0,7-6 0,-8 5 0,0-1 0,0 2 0,0 1 0,0 0 0,0 0 0,0 0 0,0 0 0,-4-4 0,-1 3 0,-3-7 0,0 11 0,-4-10 0,3 13 0,-6-8 0,9 5 0,-15 0 0,13 2 0,-14 3 0,12 0 0,2 3 0,-3 13 0,2 13 0,0-5 0,-9 27 0,15-32 0,-8 40 0,11-40 0,0 29 0,0-36 0,15 21 0,-4-25 0,23 10 0,-18-17 0,28 2 0,-30-3 0,30-3 0,-32-2 0,22-7 0,-27 3 0,26 1 0,-25 4 0,22 4 0,-20 0 0,6 0 0,-8 0 0,0-3 0,-4-2 0,4-3 0,-7 0 0,2 0 0,-3-1 0,0 5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24575,'0'8'0,"0"-1"0,3 1 0,-3 0 0,3-2 0,-3 3 0,5 12 0,-4-9 0,4 12 0,-5-13 0,0 1 0,3 4 0,0-3 0,0 3 0,0-4 0,-3-1 0,0 1 0,0-1 0,2 6 0,-1-7 0,4 3 0,1 22 0,-2-22 0,3 39 0,-6-41 0,1 25 0,-2-27 0,-7 14 0,2-18 0,-8 5 0,9-7 0,-1 0 0,5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33 24575,'0'8'0,"0"0"0,0 0 0,0 1 0,0-1 0,-4-4 0,3 7 0,-2-5 0,-1 31 0,0-26 0,-5 47 0,5-47 0,0 37 0,4-36 0,0 18 0,4-24 0,0 2 0,1-13 0,-1-3 0,3-11 0,-5 8 0,12-30 0,-8 27 0,13-48 0,-9 49 0,9-49 0,-14 52 0,10-23 0,-10 23 0,7 2 0,-7 1 0,13 6 0,-11-3 0,16 1 0,-14 2 0,3-3 0,-8 8 0,-4-3 0,-4 2 0,-1-3 0,1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2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24575,'9'4'0,"-1"-4"0,-4 8 0,4-4 0,-4 1 0,4-2 0,0 1 0,12 4 0,-13 1 0,26 7 0,-25-11 0,14 6 0,-17-6 0,2-1 0,-2 4 0,-1-4 0,0 4 0,3 8 0,-5-6 0,9 16 0,-10-11 0,3 19 0,-4-18 0,0 24 0,0-27 0,-15 35 0,8-38 0,-20 34 0,17-40 0,-5 22 0,7-24 0,3 9 0,2-7 0,3 1 0,0-2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24575,'5'-3'0,"-1"-2"0,-1 1 0,2 0 0,3 0 0,0 4 0,0-8 0,0 7 0,8-2 0,-6 3 0,13 0 0,-13 3 0,20 9 0,-19-2 0,16 13 0,-18-17 0,3 20 0,-8-19 0,0 30 0,-4-24 0,-4 39 0,3-38 0,-6 20 0,6-26 0,-6 0 0,6 4 0,-3 1 0,1-1 0,-2-3 0,1-2 0,-4 1 0,7 1 0,-10 7 0,10-7 0,-7 3 0,8-8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24575,'8'0'0,"-3"4"0,-2 0 0,1 1 0,-3 6 0,6 9 0,-6-5 0,3 30 0,-1-28 0,-2 36 0,3-36 0,-4 38 0,0-40 0,0 37 0,0-40 0,0 29 0,0-29 0,0 22 0,0-20 0,0 13 0,0-13 0,0 9 0,0-13 0,0 9 0,0-10 0,0 6 0,0-6 0,0 3 0,0-4 0,-4-3 0,0-1 0,-1-1 0,-2-2 0,6 3 0,-3-4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24575,'0'-8'0,"0"0"0,4 3 0,0 1 0,4 4 0,1 0 0,-1 0 0,4 4 0,-7 1 0,10 6 0,-14-2 0,7 7 0,-8-3 0,0 3 0,0-3 0,0-2 0,0 9 0,0-10 0,0 24 0,0-22 0,0 18 0,-4-24 0,-4 12 0,-1-16 0,-3 13 0,4-13 0,3 8 0,2-5 0,-1 0 0,3 2 0,-3-3 0,1 5 0,2-1 0,-3 0 0,4 0 0,0 0 0,0 4 0,0-3 0,0 3 0,4-7 0,0 5 0,5-8 0,6 9 0,-5-10 0,13 6 0,-13-6 0,12 7 0,-12-8 0,9 4 0,-9-4 0,1-4 0,-2 0 0,-1-8 0,-4-1 0,4-10 0,-8 12 0,4-4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24575,'4'12'0,"-4"1"0,8-4 0,-4 22 0,1-22 0,6 48 0,-10-38 0,14 52 0,-13-51-576,5 21 576,-3-29 0,-3-3 142,2 3-142,1-1 0,-3-2 0,2 7 0,-3-7 0,0 3 434,8 7-434,-6-8 0,5 19 0,-7-19 0,3 8 0,-2-11 0,3 0 0,-4-3 0,0-2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4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24575,'11'0'0,"2"0"0,7 0 0,-6 0 0,5 0 0,15 0 0,-3 0 0,35 0 0,-35 0 0,26 0 0,-41 0 0,14 0 0,-25 3 0,3-2 0,-8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24575,'-4'8'0,"-4"0"0,7 1 0,-6-1 0,6 0 0,-6 7 0,2-5 0,-10 35 0,5-26 0,-5 48 0,10-48 0,-2 37 0,6-44 0,-3 22 0,4-24 0,0 6 0,4-12 0,-3 0 0,2-4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5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24575,'8'0'0,"0"0"0,-4 4 0,7 0 0,-9 5 0,24 13 0,-18-10 0,33 33 0,-25-32 0,29 39 0,-32-38 0,20 19 0,-27-27 0,17 12 0,-13-15 0,5 11 0,-10-9 0,-1-1 0,-4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24575,'8'0'0,"0"0"0,0 0 0,4 0 0,1 0 0,7-3 0,-7 2 0,3-3 0,3 1 0,-8 2 0,15-3 0,-20 0 0,9 3 0,-14-2 0,2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24575,'-6'0'0,"1"0"0,2 3 0,-3 3 0,6 3 0,-8 7 0,7-6 0,-4 24 0,5-21 0,-3 37 0,3-36 0,0 32 0,0-36 0,16 21 0,-13-23 0,25 8 0,-22-12 0,23 1 0,-11-5 0,0 0 0,-2 0 0,-5-5 0,-4 1 0,6-4 0,-9 2 0,4 0 0,-2-2 0,0 2 0,0-3 0,4-7 0,-6 8 0,7-20 0,-8 19 0,0-20 0,-3 21 0,0-16 0,0 17 0,-3-9 0,0 12 0,-3-4 0,1 8 0,-1-5 0,0 4 0,1-1 0,-11-1 0,10 0 0,-12 0 0,12 0 0,-3 3 0,1 0 0,2 0 0,-2 0 0,4 0 0,-1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24575,'0'12'0,"0"-3"0,0 14 0,0-12 0,-4 8 0,3 11 0,-2-13 0,-1 58 0,3-53 0,-6 70 0,6-70 0,-3 49 0,4-54 0,0 24 0,0-27 0,0 17 0,0-16 0,-3 4 0,2-11 0,-3 0 0,4 0 0,-4-3 0,0-1 0,-1-4 0,2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24575,'-8'3'0,"0"2"0,3 3 0,2 4 0,-1-7 0,3 10 0,-2-6 0,3 18 0,0-11 0,7 17 0,-2-22 0,22 8 0,-16-14 0,30-2 0,-28-3 0,35 0 0,-34 0 0,30 0 0,-32 0 0,15-10 0,-18 7 0,-1-12 0,-1 14 0,-6-6 0,6 6 0,-6-6 0,3 2 0,-1 1 0,-2-3 0,7 6 0,-7-7 0,9 8 0,10-8 0,-4 4 0,3-1 0,-15 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 24575,'5'-4'0,"2"3"0,-2-2 0,3 3 0,0 0 0,0 0 0,0 0 0,1 0 0,-1 0 0,0-4 0,0 3 0,-7-2 0,-6 3 0,-4 0 0,-2 0 0,-12 3 0,11-2 0,-25 10 0,29-6 0,-25 15 0,26-14 0,-16 12 0,14-16 0,1 16 0,0-15 0,7 11 0,-2-9 0,-1-1 0,3 4 0,-2-4 0,3 8 0,0-3 0,0 3 0,0-4 0,3 0 0,-2 1 0,6-5 0,-2 0 0,0-1 0,-2 2 0,1-1 0,0 0 0,1 0 0,2-3 0,1 9 0,1-4 0,7 6 0,-7-8 0,14 0 0,-12-4 0,11 0 0,-13 0 0,10 0 0,-9 0 0,6 0 0,-8 0 0,0 0 0,-3-4 0,-2 3 0,-3-2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24575,'0'12'0,"0"-3"0,0 3 0,0-4 0,-4 1 0,3 2 0,-3-2 0,4 3 0,-3 0 0,-2-3 0,1 10 0,-7-5 0,9 6 0,-9 7 0,7-8 0,-5 27 0,5-29 0,0 24 0,4-30 0,-3 22 0,2-21 0,-3 18 0,4-20 0,0 6 0,0-16 0,0 0 0,0-9 0,0-6 0,0 5 0,0-13 0,0 13 0,0-16 0,0 15 0,0-8 0,0 11 0,0 0 0,4 3 0,0 1 0,4 4 0,1 0 0,-1 0 0,-4-3 0,4 2 0,-4-3 0,11 4 0,-5 0 0,17 0 0,-16 0 0,15 0 0,-16 0 0,16-3 0,-15 2 0,12-3 0,-14 4 0,3-4 0,-4 3 0,-3-2 0,-2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4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24575,'8'0'0,"0"0"0,0 0 0,4 0 0,-3 0 0,7 0 0,-7 0 0,3 0 0,14 0 0,-13-4 0,31 3 0,-31-2 0,21 3 0,-24 0 0,9 0 0,-10 0 0,3 0 0,-8 3 0,3-2 0,-6 6 0,3-2 0,-4 3 0,-4-3 0,0 2 0,-4-6 0,-8 6 0,6-6 0,-27 10 0,20-6 0,-32 11 0,32-7 0,-20 10 0,26-13 0,-12 16 0,18-16 0,-6 14 0,10-11 0,-3 6 0,4-6 0,0 3 0,4-7 0,15 5 0,-3-8 0,22 5 0,-23-7 0,8 0 0,-11 0 0,1 0 0,3 0 0,-3 0 0,-2 0 0,-2 0 0,-1 0 0,0 0 0,0 0 0,0 0 0,4 0 0,-3 0 0,3 0 0,-4 0 0,0 0 0,-3 0 0,-1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5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24575,'0'8'0,"0"0"0,0 4 0,0 4 0,3-2 0,-2 1 0,10 12 0,-9-14 0,20 24 0,-19-26 0,27 11 0,-27-13 0,26 7 0,-22-7 0,13-1 0,-12-1 0,0-6 0,0 3 0,4 0 0,-3-3 0,3 2 0,0-3 0,-3 0 0,24 0 0,-19 0 0,49-14 0,-47 6 0,61-25 0,-56 21 0,50-25 0,-53 25 0,27-18 0,-34 20 0,19-13 0,-16 13 0,10-9 0,-12 10 0,8 1 0,-10 4 0,5 4 0,-7 0 0,-3 4 0,2-3 0,-6 6 0,6 5 0,-2-2 0,10 9 0,-8-10 0,18 10 0,-18-13 0,23 13 0,-19-18 0,26 7 0,-20-8 0,28 0 0,-29 0 0,36 0 0,-34 0 0,35-8 0,-40 3 0,34-10 0,-37 9 0,31-12 0,-30 15 0,19-15 0,-16 16 0,6-5 0,-8 7 0,-7 4 0,2-4 0,-6 8 0,6-4 0,-2 4 0,7 4 0,-3-6 0,10 8 0,-9-12 0,23 13 0,-20-14 0,35 7 0,-31-8 0,43 0 0,-44-4 0,53-4 0,-53 2 0,59-15 0,-59 13 0,53-14 0,-57 16 0,33-5 0,-35 10 0,9-2 0,-10 3 0,-1 7 0,-1-2 0,-6 7 0,6-4 0,-6 1 0,7-1 0,-4-4 0,12 7 0,-6-9 0,12 5 0,-12-7 0,13 0 0,-13 0 0,20 0 0,-15-3 0,13 2 0,-12-6 0,11-5 0,-11 2 0,17-9 0,-22 13 0,16-5 0,-17 7 0,5-1 0,-10 2 0,-2 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5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2155 25 24575,'-8'0'0,"-1"0"0,1 0 0,0 0 0,-4 0 0,3 0 0,-14 0 0,9 0 0,-21 0 0,24-4 0,-29 3 0,31-2 0,-36-1 0,32 0 0,-13-1 0,14 1 0,3 4 0,-6 0 0,5 0 0,-5 0 0,-1 0 0,-2 0 0,-2 0 0,-34 0 0,28 0 0,-42 0 0,-4 0 0,35 0 0,-50 0 0,1 0 0,53 0 0,-39 2 0,1 0 0,45-1 0,-35 3 0,1-1 0,36-2-1552,-42 3 1552,50-4 0,0 0 0,-1 3 0,1-2 0,3 3 0,-9 0 0,7-3 0,-9 2 0,-17 4 0,18-1 0,-44 13 0,44-9 0,-37 16 0,46-15 0,-37 23 0,41-26 0,-38 25 0,36-22 0,-37 19 0,32-15 0,-44 28 0,41-29 0,-44 39 0,50-36 0,-46 40 0,46-39 0,-38 41 0,43-44 0,-27 44 0,28-45 0,-11 42 0,15-43 1552,-3 39-1552,6-38 0,-3 34 0,4-36 0,15 33 0,-12-32 0,30 35 0,-25-31 0,29 36 0,-25-36 0,36 35 0,-37-38 0,63 37 0,-59-33 0,34 6 0,4 1 0,-19-2-3392,46 9 0,4-1 3392,-35-11 0,24 6 0,21 4 0,-18-8-62,-18-13 62,14 10 0,19 5 0,-18-6 0,-18-13 0,30 11 0,-3 0 0,-41-9 0,37 6 0,-2 1 0,-40-6 0,45 6 0,1-3 0,-39-9-1748,45 7 1748,-63-9 0,1 0 0,-8 0 5249,7 0-5249,0 0 0,10 0 0,3 0 77,-4 0-77,63 0 0,-63 0 0,49 0 0,1 0 0,-48 0 0,47 0 0,-1 0 0,-48 0 0,46 2 0,3 0 0,-38-1 0,38 1 0,-1-1 0,-39-1 0,35 0 0,0 0 0,-35 0-2851,42-1 0,4-1 2851,-34 1 0,13 0 0,15-1 0,-15 1 1508,-15 1-1508,28 0 0,21 0 0,-22 0 0,-31 0 0,35 0 0,25 0 0,-24 0 0,-27 0 0,15 0 0,17 0 0,-17 0 485,-17 0-485,37-1 0,-2-1 0,-46 1 0,42-5 0,-2-1 0,-49 5 0,41-5 0,0 1 0,-45 5 0,31-3 0,0-3 0,-34 2 0,28-3 0,0-1 0,-29 3 0,25-6 0,-1 0 0,-26 9 0,67-26 0,-59 25 0,61-25 0,-60 25 0,58-25 0,-71 22 0,31-10 0,2-1 0,-29 6 0,31-6 0,-1 0 0,-30 7 0,25-6 0,-1 1 0,-26 7 0,66-30 0,-74 33 0,54-38 0,-54 39 0,50-42 0,-47 40 5536,27-29-5536,-33 30 0,3-6 271,-4 1-271,-3 9 0,6-16 0,-6 12 0,25-28 0,-24 21 1170,22-28-1170,-30 30 0,6-23 0,-8 23 0,0-26 0,0 24 0,-4-24 0,3 26 0,-24-34 0,19 31 0,-41-45 0,37 48 0,-56-47 0,45 47 0,-35-17 0,-4-1 0,19 8-3392,-52-11 0,-3 0 3392,46 13-1513,-13 0 1,-14-4 0,18 6 1512,23 7-1517,-59-14 0,-1 1 1517,56 14-677,-21-4 1,-16-3 0,15 4 676,15 1 0,-48-4 0,-2 0 0,42 8 0,-37 1 0,0 3 0,39 3 0,-27-4 0,2-1 0,37 3 296,-21-3 0,3 1-296,32 4 499,-25 0 0,0 0-499,25 0 0,-32 0 0,-3 0 0,22 0 0,-38 0 0,-1 0 0,26 0 0,-30 0 0,0 0 0,32 0-359,-37 0 0,0 0 359,32 0-291,-9 0 1,-15 0-1,15 0 291,5 0 0,-6 1 0,-13 1 0,14 0 0,9-1 0,-32 2 0,2 0 0,44-3 864,-16-1 1,6 2-865,33 2 2886,-37 2-2886,47 3 4314,-20-4-4314,24 0 0,-4-4 0,6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5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6421 244 24575,'-8'-9'0,"-4"2"0,3 7 0,-6-4 0,2 0 0,0-1 0,1 2 0,1-1 0,-6 0 0,0-1 0,1-2 0,-29-9 0,25 9 0,-62-22 0,57 25 0,-30-10 0,0-1 0,24 12 0,-40-10 0,-2-2 0,31 7-3392,-53-3 0,-2 1 3392,46 3 0,-19 1 0,-17 0 0,19 1 0,25 3 0,-32-2 0,-24-2 0,21 2-420,30 2 420,-16 1 0,-23-1 0,-1 1 0,22 0 0,1 1 0,-27 0 0,-24 0 0,24 0 0,27 0 0,-9 0 0,-17 0 0,19 0 0,14 0 0,-35 6 0,4 1 6577,48-4-6577,-36 12 0,3 1 0,40-12 0,-38 13 0,-2 1 0,34-14-3289,-46 19 1,-2 2 3288,39-17-2059,-47 19 1,2 2 2058,49-18-1376,-35 8 0,2 1 1376,41-7-771,-28 4 0,1-1 771,39-7 0,-43 13 0,-2 1 0,37-13 0,-40 18 0,0-1 0,41-16 0,-47 21 0,-1 1 0,43-20 0,-36 18 0,4 2 0,41-20 423,-22 15 1,0 0-424,24-14 671,-17 14 1,1 0-672,22-15 0,-58 32 0,57-33 0,-68 25 0,67-25 1528,-59 21-1528,62-22 1380,-48 19-1380,47-23 0,-49 23 0,49-23 0,-22 12 2314,26-15-2314,4 4 2587,-1-4-2587,-3 4 2602,7 1-2602,-21 6 0,18-9 2347,-18 13-2347,-9-3 0,20-2 0,-65 31 0,60-30 0,-21 10 0,0 1 0,24-9 0,-54 35 0,55-33 0,-18 14 0,-2 0 0,16-17 0,-21 19 0,1 0 0,21-16 0,-20 11 0,1 0 0,26-9 667,-43 28-667,43-29 0,-15 11 0,22-18 0,-10 10 0,9-13 0,-17 20 0,16-19 0,-18 16 0,26-17 0,-12 9 0,11-14 0,3 2 0,-2-7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56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24575,'0'16'0,"0"8"0,-4-10 0,3 5 0,-2-10 0,-1 10 0,3-8 0,-13 33 0,11-26 0,-12 24 0,14-28 0,-9 16 0,8-18 0,-16 25 0,15-25 0,-12 7 0,14-12 0,-6-3 0,6 5 0,-2-1 0,-1 4 0,3-3 0,-6-1 0,6 10 0,-6-14 0,6 18 0,-3-17 0,4 7 0,4-8 0,0 0 0,4-4 0,4 0 0,-3 0 0,29 0 0,-20 0 0,53 0 0,-47 0 0,39 0 0,2 0 0,-29 0 0,38 0 0,-1 0 0,-43 0 0,26 0 0,0 0 0,-29 0 0,66 0 0,-69 0 0,36 0 0,-44 0 0,14 0 0,-20 0 0,5 0 0,-7 0 0,1 0 0,-1 0 0,0 0 0,0 0 0,0 0 0,0 0 0,8-4 0,-10 3 0,5-2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08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24575,'0'2'0,"0"0"0,0 10 0,0 9 0,0-6 0,0 17 0,0-18 0,0 38 0,0-35 0,0 49 0,0-48 0,4 31 0,-4-33 0,4 14 0,-4-20 0,0 5 0,0-7 0,0 0 0,0-3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24575,'3'-3'0,"2"3"0,1-3 0,3 1 0,-1 1 0,1-1 0,-1 2 0,-4-3 0,11 0 0,-10 0 0,40-8 0,-29 10 0,33-8 0,3 0 0,-26 6 0,40-4 0,1 1 0,-35 5 0,27-4 0,-1 0 0,-30 3 0,52-4 0,-62 6 0,16 0 0,-26 0 0,-2 0 0,0 0 0,2 0 0,-4-3 0,4 3 0,-5-5 0,2 4 0,-1-2 0,-2 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0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24575,'8'0'0,"0"0"0,0 0 0,0 0 0,0 0 0,4 0 0,1 0 0,32 7 0,-25-5 0,65 9 0,-62-7 0,58 1 0,-62-1 0,51-1 0,-50 2 0,33-1 0,-38 0 0,4-4 0,-15 0 0,0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0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0 24575,'-4'4'0,"-4"-3"0,4 6 0,-4-2 0,3 3 0,-17 11 0,10-5 0,-26 28 0,23-28 0,-19 33 0,23-34 0,-11 29 0,13-27 0,-11 19 0,14-23 0,-16 15 0,20-16 0,-9 5 0,11-10 0,0-1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0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24575,'9'0'0,"-1"0"0,-4 4 0,4-3 0,-7 6 0,9 8 0,-4-4 0,17 23 0,-12-22 0,4 11 0,-11-15 0,-1 0 0,2-4 0,-1 4 0,4-4 0,-4 1 0,4 2 0,-3 1 0,-2 1 0,-3 3 0,0-4 0,0-3 0,0-2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0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24575,'8'0'0,"0"0"0,0 0 0,0 0 0,1 0 0,24 0 0,-15 0 0,57 0 0,-41 0-1661,21 0 1661,-30 0 0,-9 0 0,1 0 0,-1 0 0,0 0 0,1 0 0,-1 0 0,37 0 0,-28 0 1661,39 0-1661,-49 0 0,8 0 0,-18 0 0,-2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24575,'-3'8'0,"-2"-4"0,0 7 0,-2-9 0,3 5 0,-8 11 0,3-13 0,-3 17 0,7-18 0,2 5 0,-1-5 0,3 3 0,-6 2 0,2 0 0,1 2 0,-3 9 0,6-10 0,-3 17 0,4-17 0,0 12 0,-4-12 0,0 13 0,-4-13 0,-4 13 0,3-17 0,-21 23 0,21-24 0,-13 13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24575,'8'0'0,"-4"-4"0,11 4 0,-12-8 0,11 7 0,-9-2 0,3 3 0,0 0 0,0 0 0,1 0 0,2 0 0,-2 0 0,14 0 0,-12 0 0,15 0 0,-16 0 0,6 0 0,-8 0 0,0 0 0,0 0 0,-3 3 0,-1 2 0,-4 3 0,0 0 0,0 0 0,0 1 0,-4-5 0,-1 0 0,-6 3 0,1-5 0,-12 16 0,14-12 0,-10 6 0,14-8 0,-1-1 0,2 2 0,-1 0 0,-1 2 0,1 1 0,0 1 0,4 10 0,0-9 0,0 9 0,0-10 0,18 7 0,-9-7 0,42 6 0,-32-9 0,41 5 0,-42-10 0,26 2 0,-32-3 0,22 0 0,-23 0 0,22 0 0,-21 0 0,22 0 0,-24 0 0,10 0 0,-16 0 0,0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 24575,'-4'-1'0,"3"2"0,-3 7 0,4 0 0,0 0 0,-3 1 0,2-1 0,-6 0 0,6 0 0,-3 11 0,4-8 0,0 12 0,0-14 0,0 6 0,0-6 0,0 14 0,0-12 0,0 12 0,0-14 0,-7 6 0,5-6 0,-9 3 0,10-7 0,-2-2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24575,'8'0'0,"1"0"0,-1 0 0,0 0 0,0 0 0,0 0 0,1 0 0,6 0 0,-1 0 0,2 0 0,36 0 0,-30 0-828,30 0 828,-39 0 0,2 0 0,-2 0 0,0 0 0,6 0 0,-9 0 0,5 0 0,8 0 828,-11 0-828,11 0 0,-19 0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24575,'-4'13'0,"-3"2"0,2-6 0,0 3 0,-2-4 0,3 8 0,-4-6 0,-1 5 0,5-7 0,-3 4 0,2-3 0,0 3 0,-2-4 0,6 0 0,-6 0 0,-1 26 0,-1-16 0,-3 28 0,7-32 0,2 9 0,3-14 0,-4 3 0,3-4 0,-2 0 0,3 0 0,0-3 0,0-2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24575,'12'0'0,"0"0"0,-4 0 0,-3 3 0,6 2 0,-9 3 0,9-3 0,-3 5 0,1-8 0,14 20 0,-13-15 0,17 16 0,-17-14 0,9-1 0,-10 0 0,3-7 0,-8 6 0,0-6 0,-4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24575,'0'6'0,"0"0"0,0-1 0,5 4 0,1-3 0,11 10 0,-10-9 0,16 12 0,-15-15 0,16 14 0,-13-15 0,10 17 0,-14-18 0,7 14 0,-9-15 0,4 9 0,-6-6 0,5 2 0,5 4 0,-7-6 0,12 7 0,-14-8 0,9 7 0,-9-5 0,7 8 0,-8-9 0,5 6 0,-2-9 0,5 12 0,-7-8 0,6 5 0,-9-4 0,10-3 0,-10 2 0,6-1 0,-3 1 0,1-2 0,-1 3 0,3-3 0,-3 0 0,4 4 0,-2-5 0,-3 5 0,0-3 0,-3 1 0,0 1 0,0 2 0,0-1 0,0 1 0,0-2 0,-3 9 0,2-6 0,-11 19 0,9-19 0,-17 20 0,17-21 0,-12 18 0,11-18 0,-4 21 0,5-20 0,-2 12 0,4-15 0,-1 2 0,2-2 0,0-3 0,0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24575,'8'0'0,"0"0"0,0 0 0,0 0 0,1 0 0,-1 0 0,4 0 0,11 0 0,-4 0 0,23 0 0,-26 0 0,18-3 0,-28-2 0,13-3 0,-18 0 0,14-8 0,-13 10 0,5-5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24575,'0'8'0,"0"0"0,0 0 0,0 1 0,0-1 0,0 0 0,-3 0 0,2 4 0,-6 8 0,6-2 0,-7 6 0,-1 30 0,3-28 0,-3 29 0,1 1 0,7-25 0,-5 24 0,1-3 0,4-31 0,-6 45 0,6-52 0,-3 26 0,4-29 0,0 19 0,0-19 0,4 19 0,0-22 0,1 13 0,-2-19 0,-3 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66 24575,'-5'-4'0,"1"0"0,1-1 0,-2 2 0,1-1 0,0 0 0,-3-5 0,1 5 0,-16-3 0,14 2 0,-28-3 0,27 3 0,-43 2 0,34 3 0,-24 0 0,29 0 0,-21 3 0,21-2 0,-31 14 0,31-12 0,-42 26 0,39-21 0,-54 36 0,57-30 0,-45 41 0,49-36 0,-32 48 0,33-47 0,-17 53 0,23-53 0,-5 48 0,7-50 0,14 37 0,-7-41 0,45 34 0,-32-32 0,51 15 0,-48-22 0,40-1 0,-44-8 0,36 0 0,-41 0 0,41 0 0,-40-4 0,33-4 0,-33-1 0,9 0 0,-12 2 0,-4 3 0,0-5 0,4 1 0,-3-4 0,14-15 0,-16 15 0,7-10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24575,'4'3'0,"0"2"0,-4 3 0,0 7 0,0-5 0,0 6 0,-7 21 0,5-18 0,-13 75 0,14-64 0,-7 23 0,1-1 0,5-30 0,-9 55 0,7-62 0,-4 41 0,3-43 0,-6 24 0,9-26 0,-5 11 0,7-20 0,0 1 0,0-11 0,0 0 0,0-1 0,0-2 0,0 2 0,0-7 0,0-22 0,0 15 0,0-55 0,0 53 0,7-61 0,-5 65 0,13-45 0,-13 52 0,12-12 0,-12 19 0,5 2 0,-3 1 0,0-4 0,1 4 0,2-1 0,5-6 0,-6 6 0,20-7 0,-23 4 0,30 0 0,-25 3 0,19 2 0,-18 3 0,10 0 0,-9 0 0,9 3 0,-10 2 0,6 10 0,-9-5 0,5 20 0,-10-18 0,2 18 0,-3-20 0,0 5 0,0-6 0,0-1 0,0 0 0,0 0 0,0 0 0,-7 4 0,2-6 0,-14 8 0,12-8 0,-11 5 0,13-6 0,-11-1 0,7-4 0,-6 3 0,5-2 0,2 6 0,1-6 0,2 3 0,-3-4 0,0 0 0,0 0 0,3 0 0,2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1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24575,'0'8'0,"0"0"0,0 0 0,0 0 0,0 0 0,0 8 0,0-2 0,-8 27 0,3-19 0,-7 53 0,8-50 0,-7 61 0,9-62 0,-9 51 0,10-56 0,-3 43 0,8-47 0,4 22 0,5-28 0,14-1 0,-11-4 0,21-8 0,-29 0 0,36-26 0,-38 16 0,45-48 0,-37 45 0,35-60 0,-37 60 0,17-53 0,-27 55 0,13-29 0,-13 33 0,5-16 0,-4 21 0,-2-8 0,3 9 0,-4 4 0,0 2 0,0 7 0,0 8 0,0-3 0,-7 29 0,5-24 0,-16 52 0,11-53 0,-4 61 0,3-58 0,4 40 0,-1-44 0,2 18 0,3-24 0,3 1 0,2-7 0,-1-4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2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24575,'4'-1'0,"-3"2"0,6 7 0,-6 1 0,3-1 0,-4 0 0,0 0 0,5 13 0,-4-10 0,5 10 0,-6-10 0,3 9 0,-2-2 0,7 50 0,-8-41 0,3 23 0,2 0 0,-1-24 0,4 49 0,-3-58 0,2 24 0,-6-30 0,6 4 0,-2-11 0,3-4 0,0 0 0,0 0 0,1-4 0,-1 3 0,0-6 0,0 3 0,19-12 0,-15 10 0,40-16 0,-41 16 0,58-10 0,-52 12 0,51-4 0,-51 7 0,24-2 0,-30 3 0,15 0 0,-16 0 0,2-4 0,-9 0 0,-3-1 0,0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7:2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1440 115 24575,'-4'-4'0,"0"0"0,-8-3 0,3 5 0,-3-9 0,8 6 0,-4 1 0,-14-7 0,5 9 0,-21-12 0,20 12 0,-35-9 0,30 6 0,-52-3 0,55 4-621,-24 0 621,35 4 0,-3 0 0,4 0 0,-1 0 0,-2-4 0,-2 3 0,0-2 0,-20 3 0,15 0 621,-38-4-621,34 3 0,-34-2 0,39 3 0,-28 0 0,33 0 0,-32 0 0,30 0 0,-52 7 0,45-5 0,-54 16 0,60-12 0,-43 13 0,48-10 0,-38 11 0,31-10 0,-21 16 0,24-19 0,-27 22 0,27-22 0,-27 20 0,30-17 0,-19 13 0,19-13 0,-19 12 0,19-12 0,-22 17 0,21-17 0,-18 20 0,20-15 0,-9 20 0,10-16 0,1 4 0,0-11 0,8 0 0,-4-3 0,4 3 0,0 10 0,0-10 0,0 29 0,0-28 0,0 28 0,0-26 0,14 23 0,-10-22 0,25 21 0,-18-21 0,24 18 0,-20-23 0,26 18 0,-32-22 0,42 20 0,-40-17 0,55 16 0,-46-15 0,40 12 0,-44-18 0,11 6 0,-19-6 0,0-1 0,4 0 0,1-1 0,3 2 0,-7 3 0,31 4 0,-28-7 0,58 10 0,-50-13 0,63 14 0,-61-14 0,68 14 0,-68-14 0,52 5 0,-52-7 0,38 0 0,-42 0 0,48 0 0,-46 0 0,44-3 0,-47 2 0,28-10 0,-33 9 0,21-12 0,-22 12 0,8-13 0,-7 14 0,1-10 0,0 6 0,20-10 0,-19 8 0,38-15 0,-39 16 0,32-13 0,-37 10 0,21-10 0,-23 12 0,17-18 0,-17 18 0,20-23 0,-23 19 0,19-15 0,-20 16 0,9-13 0,-10 13 0,3-13 0,-4 13 0,0-20 0,0 18 0,-4-21 0,-1 25 0,1-24 0,0 24 0,-3-30 0,5 26 0,-16-21 0,12 22 0,-17-19 0,13 23 0,-13-22 0,13 21 0,-9-14 0,10 13 0,1-3 0,1 7 0,2-2 0,-3 6 0,3-6 0,-9 2 0,7-3 0,-15 0 0,12 0 0,-13-4 0,13 6 0,-13-8 0,13 8 0,-20-5 0,22 2 0,-32-2 0,31 5 0,-39-12 0,34 15 0,-30-11 0,36 9 0,-29-3 0,25 0 0,-19 0 0,18 3 0,-10 2 0,13-1 0,-13-1 0,13 1 0,-12-3 0,12 2 0,-2 0 0,8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2404 9 24575,'-4'-5'0,"-1"1"0,-10 4 0,5 0 0,-5 0 0,6 0 0,-17 0 0,13 0 0,-31 0 0,27 0 0,-28 8 0,25-6 0,-40 16 0,36-16 0,-57 20 0,59-15-973,-30 8 973,39-10 0,1 6 0,0-10 0,0 7 0,-1-5 0,-3 2 0,0 3 0,3 0 0,-21 8 0,17-6 0,-43 20 0,37-19 0,-48 27 0,51-27 0,-57 27 0,60-23 0,-27 9 0,0 1 0,25-7 0,-27 15 0,-2-3 0,26-18 0,-21 19 0,-1-1 0,23-19 0,-49 37 0,56-36 0,-41 25 0,37-25 0,-45 36 0,43-37 0,-54 47 0,61-47 0,-56 48 0,57-44 0,-57 48 0,49-48 0,-51 51 0,55-47 0,-49 45 0,53-46 0,-23 19 0,0 0 0,22-19 0,-21 29 0,-1 3 0,24-26 0,-18 30 0,1 2 0,15-27 0,-14 23 0,0 1 0,16-27 0,-14 19 0,-1-1 0,17-23 0,-28 60 0,30-60 0,-22 50 0,25-50 0,-21 47 0,22-48 0,-15 50 0,12-55 0,-6 48 0,4-52 973,0 39-973,4-40 0,0 20 0,4-21 0,0 2 0,0-2 0,0-5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2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24575,'4'-4'0,"0"0"0,4 4 0,1 7 0,-1-1 0,0 5 0,11 9 0,-12-6 0,33 35 0,-30-30 0,42 40 0,-42-45 0,19 16 0,-24-26 0,-1 4 0,0-4 0,3 4 0,-5 1 0,9-5 0,-7 7 0,12-2 0,-10 4 0,16 6 0,-16-13 0,17 12 0,-13-16 0,6 13 0,-8-13 0,4 9 0,-3-11 0,6 4 0,-2-4 0,-1 0 0,0 0 0,-4 0 0,8 0 0,-6 0 0,16-7 0,-18 1 0,32-20 0,-31 18 0,54-32 0,-46 31 0,63-32 0,-61 25 0,69-18 0,-70 19 0,55-11 0,-58 16 0,26-9 0,-31 13 0,5-1 0,-6 7 0,-5 0 0,0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2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696 82 24575,'-8'0'0,"-1"0"0,1 0 0,-4-3 0,3 2 0,-2-3 0,-19 1 0,12 2 0,-31-3 0,29 4 0,-25 0 0,28 0 0,-9 0 0,18 0 0,0 0 0,0 0 0,-1 0 0,1 0 0,-14 0 0,10 0 0,-22 4 0,23-3 0,-22 9 0,21-4 0,-25 9 0,25-6 0,-26 11 0,27-10 0,-27 19 0,23-20 0,-20 27 0,25-28 0,-23 33 0,28-28 0,-20 28 0,23-30 0,-5 38 0,7-35 0,0 42 0,0-43 0,3 32 0,2-33 0,14 21 0,-8-22 0,23 19 0,-19-23 0,9 15 0,-13-20 0,-2 5 0,-1-3 0,4 4 0,-3-2 0,2 1 0,-2-4 0,-1 2 0,36 7 0,-23-3 0,65 6 0,-61-9 0,53 5 0,-59-10 0,19 6 0,-30-6 0,4 6 0,0-6 0,5 3 0,-5-4 0,0 0 0,-4 3 0,19 2 0,-11-1 0,37 0 0,-35-4 0,37 0 0,-37 0 0,38-4 0,-38 3 0,52-10 0,-53 10 0,53-7 0,-52 8 0,35-3 0,-36-2 0,20 1 0,-26 0 0,22-3 0,-21 1 0,25-9 0,-25 6 0,25-7 0,-25 11 0,11-6 0,-15 10 0,0-3 0,4 4 0,-6-3 0,4-2 0,-1 1 0,0-4 0,10-3 0,-9 1 0,9-13 0,-10 13 0,6-16 0,-6 18 0,14-21 0,-16 22 0,19-16 0,-20 14 0,13-10 0,-10 9 0,3-9 0,-7 10 0,9-10 0,-11 9 0,15-13 0,-16 13 0,13-5 0,-14 7 0,14-8 0,-13 6 0,5-5 0,-7 6 0,0 1 0,4 4 0,-3-4 0,2 4 0,-3-8 0,0 3 0,0-10 0,0 9 0,-7-13 0,5 13 0,-20-16 0,15 19 0,-27-22 0,23 21 0,-30-18 0,28 20 0,-35-16 0,34 19 0,-52-15 0,45 16 0,-68-9 0,63 10 0,-27-1 0,1 1 0,27 1 0,-29 0 0,2 0 0,33 0 0,-60 3 0,68 2 0,-44 3 0,49 0 0,-34 4 0,33-7 0,-34 14 0,27-17 0,-38 24 0,42-23 0,-15 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24575,'0'13'0,"0"-2"0,0 5 0,0-7 0,0 2 0,3 3 0,-3-4 0,10 31 0,-8-26 0,14 49 0,-12-49 0,4 22 0,-3-28 0,-1 0 0,-1-1 0,2-2 0,-5 0 0,3 0 0,2 17 0,-4-10 0,4 26 0,-5-24 0,3 24 0,-2-26 0,1 21 0,-2-29 0,0 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2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24575,'26'0'0,"-3"0"0,-10 3 0,-1-2 0,-4 3 0,0-4 0,0 0 0,1 4 0,-1-3 0,0 2 0,4 1 0,0-3 0,41 17 0,-27-14 0,29 14 0,3 3 0,-17-9-3392,41 19 0,3 0 3392,-29-17-1513,9 11 1,15 7 0,-16-7 1512,-13-6-1012,9 6 1,14 7 0,-19-5 1011,-21-3-856,34 9 1,-1-1 855,-38-14 352,26 11 1,-1-1-353,-31-17 1096,20 15 0,-1 2-1096,-23-14 0,48 42 0,-44-34 2775,18 12-2775,-24-18 0,-1-7 3909,-3 3-3909,2-4 0,-2 4 0,7 8 0,-3-6 4051,3 5-4051,26 19 0,-26-19-403,24 19 403,-35-26 0,3-1 1481,0-1-1481,-3 5 0,3-6 0,-4 6 0,0-5 0,0 1 0,11 23 0,-8-23 0,19 51 0,-22-47 0,21 49 0,-26-42 0,23 30 0,-24-35 0,24 38 0,-22-36 0,17 41 0,-15-39 0,13 46 0,-13-46 0,12 56 0,-12-60 1356,6 49-1356,-8-48 0,11 49 0,-12-47 0,11 50 0,-13-51 0,6 49 0,-6-46 0,10 46 0,-9-49 0,16 47 0,-15-50 0,15 57 0,-16-52 0,12 35 0,-12-41 0,5 11 0,-7-16 0,8 17 0,-7-17 0,10 10 0,-10-12 0,7 0 0,-8 0 0,4-3 0,-4-2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8:3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1 430 24575,'8'0'0,"0"0"0,0 0 0,0 4 0,0-3 0,-3 6 0,17 12 0,-14-11 0,47 39 0,-35-36 0,59 48 0,-55-48-1058,18 26 1058,-28-35 0,-8 8 0,6-9 0,-4 7 0,4-4 0,-3 1 0,3 2 0,7 1 1058,-8 1-1058,11 3 0,-13-7 0,3 2 0,-4-6 0,0 2 0,1-3 0,-1 0 0,-4-3 0,4-2 0,-4 1 0,1-4 0,6-3 0,-10-3 0,29-24 0,-21 21 0,19-29 0,4-2 0,-11 21-3392,30-47 0,2-2 3392,-22 42-2017,26-29 1,-1 3 2016,-29 39-284,44-38 284,-55 48 0,25-23 0,-29 27 0,10-8 4645,-17 11-4645,2 0 5854,-2-1-5854,-1-2 602,4 6-602,-7-6 0,6 6 0,-3-3 0,5 4 0,-1 0 0,-4-3 0,0 2 0,-4-3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9:25.4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1049 0 24575,'-8'0'0,"0"0"0,-7 0 0,5 0 0,-6 0 0,-3 0 0,8 0 0,-8 0 0,-4 4 0,8-3 0,-34 9 0,27-8 0,-45 16 0,43-11 0,-70 19 0,66-19 0,-25 11 0,-1 1 0,19-8 0,-12 11 0,1 1 0,13-13 0,-49 38 0,61-38 0,-49 41 0,55-37 0,-33 34 0,33-35 0,-23 31 0,26-27 0,-14 21 0,21-20 0,-7-2 0,8-1 0,0-10 0,4 7 0,0-4 0,0 1 0,0-1 0,0 0 0,4 0 0,-4 0 0,11 4 0,-9-3 0,16 7 0,-8-11 0,3 6 0,-2-10 0,-6 3 0,3-1 0,0-2 0,18 6 0,-13-6 0,35 10 0,-31-9 0,36 16 0,-36-15 0,39 15 0,-42-12 0,53 13 0,-51-13 0,54 12 0,-51-16 0,48 12 0,-44-8 0,48 9 0,-51-9 0,50 5 0,-51-10 0,48 10 0,-44-10 0,51 14 0,-53-13 0,56 9 0,-60-7 0,49 1 0,-51-2 0,47-3 0,-43 0 0,38 0 0,-37 0 0,36 0 0,-33 0 0,19 0 0,-26 0 0,0 0 0,1 0 0,3 0 0,-7 4 0,6-3 0,16 3 0,-13-1 0,49-2 0,-47 3 0,51-4 0,-53 0-449,16 0 449,-22 0 0,-3 0 0,-1 0 0,0 0 0,0 0 0,1 0 0,3 0 0,26 0 0,-23 0 0,51 0 0,-54 0 449,51 0-449,-49 0 0,38 0 0,-35 0 0,32 0 0,-36 0 0,31 0 0,-35 0 0,35 0 0,-31 0 0,40 0 0,-39 0 0,37 0 0,-41 0 0,38 0 0,-39 0 0,46-8 0,-43 7 0,50-10 0,-50 10 0,53-6 0,-52 6 0,56-10 0,-53 9 0,51-9 0,-48 10 0,37-10 0,-43 9 0,35-12 0,-38 12 0,37-13 0,-33 10 0,31-10 0,-37 5 0,36-5 0,-38 6 0,23-6 0,-24 9 0,11-8 0,-10 12 0,23-20 0,-20 18 0,28-21 0,-29 18 0,21-12 0,-22 10 0,12-6 0,-18 6 0,10-7 0,-13 7 0,8-3 0,-9 4 0,3-4 0,-4 3 0,0-6 0,0 6 0,0-7 0,0 7 0,0-10 0,-4 9 0,0-13 0,-4 17 0,-4-12 0,3 13 0,-7-15 0,7 14 0,-21-12 0,14 12 0,-33-13 0,32 13 0,-39-16 0,38 16 0,-17-6 0,24 5 0,-1 2 0,-1 1 0,0 0 0,-2 4 0,10-4 0,-10 0 0,-20-8 0,13 7 0,-60-17 0,56 18 0,-71-21 0,62 22 0,-16-5 0,0 1 0,15 7 0,-28-6 0,0 1 0,30 3 0,-33-5 0,1 1 0,37 5 0,-69-8 0,77 8 0,-52-6 0,54 6 0,-56-3 0,51 4 0,-51 0 0,53 0 0,-42 0 0,46 0 0,-65 0 0,63 0 0,-77 4 0,75-3 0,-37 1 0,-3-1 0,29-1 0,-36 0 0,1 0 0,38 0 0,-34 0 0,1 0 0,35 0 0,-26 0 0,1 0 0,32 0 0,-72 0 0,66 0 0,-66 0 0,73 0 0,-54 0 0,59 0 0,-37 4 0,40-3 0,-25 3 0,21-4 0,-22 0 0,23 3 0,-19-2 0,23 3 0,-19-4 0,19 0 0,-22 0 0,21 0 0,-11 0 0,19 0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19:28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1157 49 24575,'-8'-3'0,"-1"2"0,-2-6 0,1 2 0,-5 0 0,6 2 0,-3 3 0,-7-7 0,12 1 0,-33-2 0,26 4 0,-46 4 0,37 0 0,-15 0 0,27 0 0,-1 0 0,3 0 0,-7 0 0,3 0 0,-53 7 0,-11 1 0,29-5-1758,-27 6 0,10-3 1758,53-6 0,-9 5-1744,-26 8 1744,21 2 0,-47 9 0,61-11 0,-50 17 0,47-22 0,-33 32 0,32-31-1155,-18 40 1155,19-39 0,-15 37 0,20-38 2915,-13 32-2915,14-29 1946,-3 21-1946,7-22 1554,-6 26-1554,10-20 0,-7 14 0,8-19 0,0 15 0,0-15 0,4 17 0,-3-19 0,13 10 0,-11-11 0,23 13 0,-19-14 0,19 17 0,-16-19 0,24 17 0,-21-13 0,31 13 0,-28-17 0,37 20 0,-35-23 0,52 23 0,-49-20 0,54 17 0,-53-17 0,46 20 0,-46-23 0,53 26 0,-54-21 0,52 18 0,-57-20 0,25 5 0,-32-7 0,3-3 0,-4 2 0,0-3 0,0 4 0,4-3 0,-3 3 0,21-1 0,-14-2 0,41 6 0,-35-6 0,42 7 0,-46-8 0,19 4 0,-27-4 0,1 0 0,-2 0 0,2 4 0,2-3 0,3 2 0,1-3 0,17 0 0,-16 0 0,41 4 0,-44 0 0,59 1 0,-53-1 0,53-1 0,-51-2 0,51 3 0,-53-4 0,67 0 0,-65 0 0,75 0 0,-75 0 0,70 0 0,-75 0 0,79-4 0,-73 3 0,67-6 0,-71 6 0,50-6 0,-51 6 0,55-6 0,-53 6 0,56-7 0,-60 8 0,56-4 0,-56 4 0,67-4 0,-61 3 0,27-2 0,1-1 0,-27 3-999,33-2 999,-45 3 0,1 0 0,0-4 0,-2 3 0,10-3 0,-10 4 0,10 0 0,-9 0 0,22-3 0,-12 2 0,45-6 0,-43 6 0,47-10 0,-49 9 0,46-13 0,-49 14 0,47-7 0,-51 5 0,59-2 0,-53 1 0,64-4 0,-63 4 0,55-1 0,-61-2 0,43 2 0,-45 1 999,34-11-999,-39 9 0,27-9 0,-32 6 0,25-6 0,-22 5 0,16-13 0,-14 13 0,3-5 0,-4 10 0,-4-2 0,4 2 0,-7-3 0,6 4 0,1-14 0,-3 10 0,6-25 0,-6 21 0,-1-18 0,0 20 0,-4-13 0,4 10 0,0-7 0,1 7 0,-2-6 0,-3 5 0,0-13 0,0 12 0,0-15 0,-3 19 0,-2-11 0,-3 13 0,-4-10 0,7 9 0,-17-13 0,15 16 0,-23-22 0,19 25 0,-26-22 0,20 25 0,-32-18 0,28 13 0,-28-9 0,37 6 0,-39 1 0,40 4 0,-52-4 0,44 8 0,-48-8 0,44 7 0,-44-2 0,44 3 0,-59-4 0,60 3 0,-74-6 0,77 6 0,-80-6 0,79 6 0,-34-3 0,-2 1 0,31 2 0,-30-3 0,1 0 0,27 3 0,-23-1 0,-1 1 0,24 1-1500,-33 0 1500,43 0 0,5 0 0,-4 0 0,7 0 0,-10-4 0,5 3 0,-6-2 0,-22 3 0,20 0 0,-53 0 0,54 0 0,-67-4 0,66 3 0,-73-3 0,70 1 497,-30 2-497,43-3 0,-4 4 0,3 0 0,-3 0 0,3 0 0,-11 0 0,9-3 0,-10 2 0,-9-3 0,13 4 0,-39 0 0,37 0 0,-48-7 0,51 5 0,-61-5 0,63 7 0,-63-4 0,65 3 0,-54-6 0,51 6 0,-41-3 0,39 4 0,-24 0 0,29 0 0,-17 0 0,22 0 1003,-12 0-1003,14 0 0,-3 0 0,4 0 0,-8 0 0,6 4 0,-9-3 0,10 3 0,-3-4 0,8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20:22.0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0 345 24575,'8'-4'0,"-3"0"0,2-1 0,-2 1 0,3-3 0,0 5 0,-3-9 0,5 11 0,0-11 0,6 5 0,-3-2 0,28-10 0,-22 11 0,35-10 0,3 0 0,-23 5-2262,24 0 1,19-2 0,-12 2 2261,7-5 0,-2 6 0,22-1 0,2 0 0,-19 3-615,-26 2 1,3 0 614,14 0 0,21-2 0,11-1 0,1 1 0,-9 2 0,-18 1-879,0 2 0,1 2 879,-5-2 0,19-1 0,11-1 0,4 0 0,-4 0 0,-10 2 0,-18 1 0,9 1 0,0 2 0,3-2 0,22 0 0,10 0 0,-1 0 0,-13 1 0,-22 1 0,-17 2 0,0 2 0,13 0 0,23 3 0,10 1 0,0 0 0,-13 0 0,-24-1 0,25 9 0,-17-4 0,25 5 0,10 1 0,-9-1 0,-25-4 0,-27-5 0,1 1 0,26 5 0,24 3 0,10 3 0,-8-2 0,-22-2 0,-18-2 0,2 0 0,4-1 0,20 2 0,9 0 0,1 1 0,-10-3 0,-19-2 0,-5-2 0,-1-1 0,11 1 0,18 3 0,7 1 0,-10-2 0,-21-2 0,20 1 0,-3 1 0,16 3 0,-22-3 0,-24-1 0,9 0 0,16 3 0,-15-4 5304,-8-5-5304,4 6 0,12 3 0,-15-2 1578,-16-3-1578,42 13 0,0 1 2889,-42-13-2889,18 9 0,17 5 0,-13-5 0,-5-4 0,11 6 0,17 6 0,-17-3 0,-13 1 0,4-5 0,14 2 0,-17-2 0,-17 2 0,34 6 0,-3-1 0,-44-12 0,32 15 0,0-1 0,-34-17 0,29 15 0,-2 0 0,-32-16 0,32 12 0,1 0 0,-31-10 0,42 8 0,2-1 0,-36-3 0,36-2 0,-1 2 0,-40 2 0,24-8 0,-1-1 0,-26 1 0,37 4 0,-47-12 0,10 9 0,-17-10 0,10 6 0,-9-2 0,13 3 0,-13 0 0,5-4 0,-6 0 0,-1-4 0,0 0 0,-3 0 0,-2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20:23.4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278 217 24575,'-8'0'0,"0"4"0,0-3 0,-1 3 0,1-1 0,-7 13 0,5-9 0,-20 29 0,18-23 0,-11 14 0,4 3 0,12-17 0,-15 13 0,20-17 0,-5 2 0,0-5 0,5 8 0,-9-5 0,6 8 0,-3-1 0,-7 24 0,5-18 0,-6 39 0,12-42 0,-3 43 0,6-43 0,-3 56 0,4-51 0,0 25 0,0-32 0,15 25 0,-8-23 0,34 47 0,-31-51 0,41 52 0,-38-48 0,44 44 0,-39-41 0,37 31 0,-41-40 0,45 38 0,-47-41 0,68 50 0,-65-46 0,31 15 0,1-1 0,-24-14 0,29 15 0,2-3 0,-24-15 0,39 15 0,-1 0 0,-42-16 0,42 13 0,-1 0 0,-45-11-1657,47 9 1657,-53-17 0,-3-1 0,3 2 0,-4 0 0,13 4 0,-2-4 0,3 4 0,-10 0 0,25 2 0,-22-2 0,63 14 0,-56-16 0,63 15 0,-68-16 0,56 6 0,-60-8 0,60 0 0,-56-4 0,53 0 0,-51 0 0,55-4 0,-53 3 0,65-6 0,-65 2 0,57-3 0,-59 4 0,56-11 0,-55 9 0,63-22 0,-65 20 0,60-23 0,-65 28 0,56-30 0,-53 28-522,19-17 522,-25 18 0,-5-1 0,0-2 1611,6 3-1611,-6-5 0,4 1 0,17-11 0,-21 8 0,34-22 0,-34 21 0,32-36 0,-29 33 0,18-48 0,-20 44 0,13-44 0,-17 45 0,16-34 0,-19 35 0,18-39 0,-18 25 0,12-35 0,-14 35 0,10-25 0,-10 35 0,7-39 0,-8 37 0,-11-51 0,4 53 0,-19-56 0,15 57 0,-22-51 0,19 39 0,-31-41 0,19 34 568,-3-9-568,-46-6 0,-4 3-6428,36 18 6428,-29-15 0,-4 3-3309,14 16 3309,35 16 0,-37-11 0,-2 0 0,32 15 0,-31-11 0,2 2 0,36 14-1106,-22-7 1,-2 0 1105,16 10 0,-60-14 0,61 13-1490,-59-5 1490,70 7 0,-27 0 0,0 0 0,26 0 0,-38 0 2652,46 0-2652,0 0 2986,-1 4-2986,4-3 0,-11 2 0,2 1 0,-5 0 3286,4 1-3286,-72 20 0,59-16-1515,-47 12 0,-1 2 1515,41-9-1889,-45 16 1,-1-1 1888,42-15-1012,-12 6 1,-13 6 0,13-4 1011,13-3-868,-30 2 1,4 0 867,39-5 1564,-22-4-1564,34-8 2945,10 0-2945,-13-4 4408,15 0-4408,-7 4 5258,4 0-5258,-1 1 0,-14 6 0,19-10 0,-10 7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20:34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3588 24575,'0'9'0,"0"-1"0,4 7 0,-4-5 0,8 6 0,4-1 0,-6-5 0,8 6 0,13 14 0,-10-20 0,54 51 0,-20-36 0,1-3 0,19 28 0,-7-24 0,11 1 0,-16-8 0,-17-7 0,31 9 0,23 6 0,-13-8-1380,11-10 1380,-28-2 0,18 3 0,8 0 0,-3 0 0,-15-4-1433,8-4 1,3-2 1432,-3 1 0,20 1 0,9-1 0,1 1 0,-9-1 0,-19 0-1359,8-1 0,1 0 1359,-16 0 0,19 0 0,11 0 0,3 0 0,-4 0 0,-11 0 0,-20 0 0,9 0 0,0 0 0,-13 0 0,17 0 0,10 0 0,4 0 0,-2 0 0,-10 0 0,-15 0 0,0 1 0,-13-1 0,9-1 0,8 1 0,7 0 0,8-1 0,6-3 0,7-5 0,-21-2 0,8-4 0,7-4 0,4-1 0,2-2 0,0-1 0,-3 1 0,-6 1 0,-6 2 0,-11 3-896,7 1 1,-13 2-1,-4 2 1,4-2-1,11-3 896,-7-1 0,12-2 0,9-3 0,5-1 0,1-1 0,-3 1 0,-6 1 0,-10 3 0,-14 2 0,-19 5-1279,1 0 1,-11 3 1278,9-2 0,10-2-346,20-3 1,18-3-1,1-1 1,-14 2 345,-8 1 0,3 0-201,3 1 0,21-4 1,5-1-1,-10 1 0,-26 5 201,16-6 0,-20 6 0,21-3 0,-2 1 0,-22 2 0,2-4 0,-5 1 0,20-4 0,1-2 0,-19 4 0,19-15 0,-11 9 0,20-6 0,2-1 0,-18 4 0,-23 4 0,2-1 0,4 3 0,18-6 0,9-1 0,1-1 0,-9 3 0,-16 5 0,1-1 0,1-1 0,2 2 0,17-5 0,10-2 0,-2-1 0,-10 4 0,-19 6 0,-13 3 0,-2 1 0,16-2 0,19-3 0,5-2 0,-7 2 0,-22 3 0,11-12 0,-4 10 0,22-5 0,-2 1 0,-23 4 0,-6-2 271,23-9 1,-12 4-272,-54 23 1931,8-9-1931,2 9 0,9-11 0,-8 10 3255,5-11-3255,22-1 0,5-1 0,16-11 0,6 1 0,19-5 0,-17 5 4389,5-8-4389,1 6 0,17-5 0,-24 7 0,-29 7 0,20-4 0,20-6 0,-19 5 0,-22 3 0,17-5 0,17-7 0,-16 8 0,-13 11 0,6-11 0,16-8 0,-13 7 0,9 10 0,-13-7 0,10-6 0,-11 6 4554,10 3-4554,21-13 0,-3-1 1047,-35 12-1047,33-8 0,-2-1-4846,-34 11 4846,36-11 0,-54 17-628,-7 11 628,1-12 0,6 16 0,-16-13 0,23 5 0,-12-11 0,6 10 0,54-34 0,-57 33-1584,25-12 1,18-9 0,-14 5 1583,-7 2 0,13-3 0,18-6 0,-19 7 3104,-19 4-3104,34-12 0,-6 4 0,-49 22 0,34-17 0,0 0 0,-34 16 0,28-16 0,1 1 0,-29 16 0,27-19 0,1 0 0,-25 17 0,29-16 0,0-1 0,-29 16 0,24-9 0,-1 1 0,-29 9 0,25-9 0,-1 1 0,-28 11 0,66-31 0,-69 32 0,61-29 0,-59 29 0,66-32 0,-66 27 0,56-25 0,-60 23 1001,38-7-1001,-39 12 0,31-5 0,-35 6 0,35-10 0,-35 12 0,36-14 0,-29 14 0,29-12 0,-28 14 0,13-10 0,-21 13 6784,3-5-6784,-8 3 0,4 4 0,-4-4 0,1 0 0,-2 0 0,5-1 0,-3 2 0,14-5 0,-13 7 0,5-7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20:36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1259 17 24575,'-3'-5'0,"-5"1"0,-5 1 0,-4 2 0,5-3 0,0 4 0,-4 0 0,6 0 0,-30 0 0,25 0 0,-48 0 0,44 4 0,-23-3 0,30 2 0,-4-3 0,7 4 0,-6 1 0,6-1 0,-7 0 0,-44 10 0,36-6 0,-28 4 0,1 2 0,28-4 0,-58 13 0,62-13 0,-44 20 0,48-22 0,-44 32 0,41-31 0,-35 35 0,41-27 0,-36 35 0,38-33 0,-38 40 0,35-45 0,-24 38 0,26-39 0,-11 31 0,13-31 0,-11 35 0,10-34 0,-9 30 0,14-32 0,-10 36 0,10-33 0,-14 40 0,13-38 0,-9 11 0,10-14 0,1-5 0,-3 0 0,6 2 0,-7 8 0,4-7 0,-4 33 0,3-28 0,-2 39 0,6-38 0,-3 38 0,1-43 0,-2 47 0,1-45 0,0 44 0,4-45 0,0 37 0,0-37 0,0 23 0,0-27 0,0 13 0,4-17 0,-3 13 0,6-18 0,-6 10 0,6-6 0,-6 3 0,10 4 0,-6-3 0,18 10 0,-16-9 0,19 9 0,-20-10 0,24 10 0,-18-12 0,36 11 0,-33-16 0,51 12 0,-46-12 0,65 16 0,-58-15 0,65 15 0,-66-16 0,23 5 0,2 0 0,-23-5 0,24 2 0,-1-1 0,-28-3 0,69 0 0,-70 0 0,74 0 0,-72 0 0,42 0 0,-30-3 0,48-13 0,-32 5 0,4 0 0,-5 0 0,-26 5 0,27-3 0,0 0 0,-23 6-2262,31-9 1,20-5 0,-15 3 2261,-14 6-2269,47-20 1,-5 1 2268,-59 22-944,14-17 1,-1 0 943,-12 17-1299,54-35 1299,-64 35 1704,57-28-1704,-65 26 2465,59-23-2465,-63 19 0,50-22 0,-46 21 1439,32-29-1439,-33 32 0,36-42 0,-34 44 0,35-44 0,-37 42 2518,25-29-2518,-29 28 2306,25-24-2306,-25 22 0,22-22 0,-27 24 0,22-24 0,-25 22 2162,25-32-2162,-26 30 0,19-38 0,-16 42 1913,2-19-1913,-5 25 0,1-5 0,-3 1 0,3 0 0,-4 0 0,3-4 0,-2 3 0,3-3 0,-1-11 0,-2 12 0,3-41 0,-4 33 0,-4-30 0,3 31 0,-17-24 0,7 21 0,-20-25 0,17 27 0,-31-22 0,27 28 0,-38-27 0,39 35 0,-46-31 0,43 28 0,-65-29 0,58 28 0,-30-10 0,-2 0 0,28 14 0,-42-14 0,0 1 0,39 13 0,-36-8 0,2 1 0,38 10 0,-27-5 0,2-1 0,31 7 0,-60-10 0,68 10 0,-21-3 0,29 4 0,0 0 0,-1 0 0,1 0 0,0 0 0,0 0 0,0 0 0,-22 0 0,16 0 0,-49 0 0,47 0 0,-50 0 0,48 0 0,-46 0 0,45 0 0,-40 0 0,45 4 0,-38 0 0,42 5 0,-44-1 0,43-4 0,-44 4 0,41-8 0,-34 8 0,35-7 0,-31 6 0,31-6 0,-13 2 0,21-3 0,1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49:1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1 24575,'-5'3'0,"-5"-2"0,8 6 0,-9-6 0,3 10 0,-1-9 0,-3 5 0,-4 1 0,6-3 0,-23 18 0,20-12 0,-28 22 0,29-25 0,-29 32 0,29-34 0,-33 41 0,32-37 0,-24 56 0,26-48 0,-11 75 0,12-69 0,5 29 0,2 0 0,0-25 0,5 23 0,3 0 0,0-29 0,22 66 0,-19-70 0,32 59 0,-35-61 0,50 54 0,-43-54 0,54 39 0,-51-46 0,70 28 0,-65-34 0,72 15 0,-75-17 0,64 3 0,-60-4 0,60 0 0,-56 0 0,57-15 0,-65 8 0,45-34 0,-53 31 0,35-55 0,-34 51 0,33-70 0,-34 65 0,9-32 0,-2-2 0,-10 31 0,1-37 0,-3-2 0,-4 35 0,-4-64 0,0 68 0,-22-42 0,13 41 0,-43-29 0,41 36 0,-59-21 0,53 25 0,-57-21 0,58 25 0,-61-17 0,60 19 0,-38-4 0,-3 0 0,28 1 0,-47 0 0,-1 1 0,46 2-862,-34 1 1,4 1-1,47 4 1,-29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49:2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3072 185 24575,'-4'-4'0,"0"0"0,-4 4 0,3-4 0,-2 3 0,-1-6 0,-1 6 0,-7-2 0,7 3 0,-10 0 0,9-4 0,-20-1 0,18 1 0,-40 0 0,33 4 0,-59-3 0,53 2 0,-69-7 0,58 7 0,-14 0 0,0-1 0,15 2 0,-27-4 0,-1-1 0,21 3-3392,-35-3 0,-3 1 3392,29 4 0,-29 0 0,2 0 0,35 0-2134,-34 2 0,-1 1 2134,36-2 0,-40 7 0,-1 0 0,38-5-1562,-38 7 1,1 0 1561,39-8-939,-32 6 1,1 0 938,34-6 239,-28 7 1,2 0-240,36-6 428,-26 6 1,3 0-429,31-7 1776,-62 16-1776,70-12 0,-62 13 0,63-13 2083,-61 1-2083,58-3 0,-54 0 0,55 5 3363,-37-1-3363,40-4 0,-25 7 0,25-9 0,-29 20 0,28-15 0,-35 27 0,35-19 0,-39 27 0,38-26 0,-38 29 0,39-32 3073,-28 35-3073,34-35 0,-15 39 0,20-38 0,-13 48 0,14-42 0,-7 48 0,8-50 2299,0 15-2299,0-24 2122,0-1-2122,0 0 0,0 0 0,4 0 0,-3 0 0,6 1 0,12 13 0,-7-13 0,7 12 0,-8-16 0,-2 3 0,4 0 0,-1-3 0,-4-2 0,0-3 0,37 19 0,-28-15 0,36 10 0,5-1 0,-20-10-3392,35 1 0,7 1 3392,-11-5 0,4 0 0,16 0 0,-14 0-716,13 0 716,-4 3 0,26 2 0,0 1 0,-25-2-1102,6 1 1102,-17 1 0,26 2 0,8 0 0,-8 0 0,-23-2-1967,-23-4 0,-3 0 1967,28 4 0,11 1 0,-15-3 856,-4-4-856,-12 0-1589,-1 5 1589,14-3 0,-14 3 0,35 0 0,-31-3 0,26 3 0,-17-1 0,-2 1 0,10 2 0,10-1 0,19 0 0,-21 0 0,-14 2 0,20-4 0,21-1 0,-23-2 0,-26-1 0,9 0 0,17 0 0,-18 0 669,-15 0-669,7 2 0,14 0 0,-14 0 3903,-7-1-3903,4 1 0,15 0 0,-15-1 4122,-6-1-4122,7 1 0,14 1 0,-15-1 4575,-12 0-4575,50 1 0,-2-1 0,-60-1 0,45 0 0,-2 0 0,-50 0 0,42 0 0,0 0 0,-39 0 0,42 0 0,2 0 0,-35 0-3392,40 0 0,1 0 3392,-39 0 0,42 0 0,-2 0 0,-50 0-1776,39 0 0,-2 0 1776,-42 0-1225,33 0 1,0 0 1224,-32 0 0,36-4 0,-1-2 0,-38-1-840,35-2 1,-2-3 839,-40 3 651,31-3 1,0-1-652,-29 3 0,27-8 0,1 2 0,-23 8 0,66-25 0,-73 22 2163,27-5-2163,-39 5 0,7 10 3018,-7-6-3018,6 2 3489,-2 1-3489,3-4 0,1 4 0,8-6 0,15-2 0,-1-1 0,49-6 0,-55 7 0,20 0 0,-3 1 0,-27 5 0,66-20 0,-65 23 0,27-14 0,0-1 0,-26 13 0,30-11 0,-2-2 0,-34 11 0,39-9 0,1-2 0,-35 7 0,30-5 0,-2 2 0,-32 7 0,43-18 0,-45 21 0,30-25 0,-35 22 0,27-19 0,-24 16 0,18-13 0,-19 13 3661,19-13-3661,-26 13 830,17-5-830,-19 7 0,9-8 0,-9 6 0,4-5 0,-9 7 0,10-4 0,-9 3 0,5-7 0,-7 7 0,4-6 0,-3 6 0,3-7 0,-4 7 0,-4-3 0,-1 4 0,-6 0 0,1 3 0,-20-5 0,18 8 0,-33-13 0,33 13 0,-44-12 0,41 8 0,-63-5 0,60 6 0,-33 0 0,-3 1 0,27 3 0,-38-6 0,-1-1 0,34 6 0,-44-4 0,-2 0 0,42 5 0,-42-4 0,2 1 0,44 2-2462,-54-3 2462,67 5 0,-15 0 0,7-5-1109,0 3 1109,-7-3 0,-10 0 0,4 3-2088,-12-3 2088,16 5 0,0 0 0,0 0-1564,0 0 1564,0 0 0,0-5 1811,9 3-1811,-25-6 0,0 0 0,20 6 0,-37-6 0,2 1 0,44 6 0,-71-6 0,68 6 0,-59-2 0,60 3 0,-27-4 0,-4 0 0,16 2 0,-30-4 0,0 0 0,30 4-1229,-37-3 1229,51 0 0,8 3 1234,-16-3-1234,15 1 0,-6 4 0,-7-4 0,12 4 0,-13-4 0,-21 0 0,19-1-1902,-47-2 1,-4 0 1901,32 4 0,-26 0 0,-21-2 0,22 3-30,29 2 30,-24 0 0,-22 0 0,22 0 1801,25 0-1801,-18-3 0,-16-2 0,15 2 619,8 0-619,-33-3 0,3 2 6766,41 4-6766,-27-5 0,2 1 0,31 1-3365,-46-2 0,1 1 3365,49 4-2031,-46 0 1,2 0 2030,51 0 0,-45 0 0,-1 0 0,43 0-1596,-54 0 0,-3 0 1596,45 0 0,-17 2 0,-17 0 0,15 0 0,5-1 0,-2 2 0,-14 1 0,16 0 3192,17 1-3192,-22-1 0,6 2 0,39-2 0,-56 3 0,57-2 0,-51 3 0,55 0 4061,-45 4-4061,50-6 6784,-27 4-6784,29-9 0,-2 3 0,2-4 0,5 4 0,0-4 0,4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4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24575,'6'0'0,"-1"2"0,-1 1 0,-2 3 0,-2 0 0,-2 10 0,-2-11 0,-6 26 0,5-24 0,-13 24 0,16-23 0,-19 16 0,14-17 0,-22 14 0,17-13 0,-32 10 0,32-11 0,-39 9 0,42-9 0,-22 4 0,25-8 0,-3 0 0,-2-3 0,8 2 0,-8 1 0,5 1 0,-3-2 0,-7-2 0,9 0 0,-7-2 0,11-2 0,1-1 0,2-1 0,5 3 0,1-2 0,6 4 0,-1-4 0,18 2 0,-15-3 0,29 0 0,-30 1 0,32-1 0,-30 3 0,10-2 0,-18 4 0,-4-2 0,3 3 0,0 0 0,-1-2 0,1 1 0,0-1 0,-3-1 0,2 0 0,-2 0 0,1-2 0,1 2 0,-2-1 0,0 2 0,0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4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1272 34 24575,'-8'-4'0,"-4"3"0,-4-6 0,2 6 0,-1-3 0,3 4 0,3-3 0,-10 2 0,9-3 0,-24 0 0,21 3 0,-42-2 0,39 3 0,-57 0 0,52 0 0,-61 0 0,58 0 0,-51 7 0,56-5 0,-44 12 0,49-8 0,-56 17 0,53-16 0,-57 15 0,58-20 0,-43 16 0,46-12 0,-35 13 0,35-13 0,-32 19 0,33-20 0,-22 24 0,24-23 0,-13 20 0,17-15 0,-16 23 0,19-22 0,-7 25 0,10-25 0,0 21 0,0-22 0,0 8 0,0-10 0,3 2 0,5 2 0,1 0 0,0 2 0,12 5 0,-9-5 0,30 22 0,-22-24 0,36 31 0,-33-35 0,52 35 0,-42-39 0,18 18 0,2 0 0,-15-14 0,19 9 0,-2 0 0,-31-8 0,26 0 0,2-1 0,-19-4 0,27 5 0,2-2 0,-22-5 0,32 6 0,1 2 0,-30-4-3392,40 2 0,1 0 3392,-39-2-2269,47 1 1,-2 0 2268,-56-2-1432,47 1 1,0 0 1431,-44-3-741,25 1 1,-1-2 740,-25-2 446,19 1 0,-3-1-446,-23-1 663,23 0 1,-1 0-664,-28 0 0,76 0 0,-75 0 0,31 0 0,2 0 0,-28 0 0,23 0 0,1 0 0,-18 0 0,20 0 2716,-34 0-2716,-6 0 3001,-5 0-3001,5 0 3336,-2 0-3336,3 0 3430,0-3-3430,55-2 0,-42 0 0,35-1 0,-1 0 0,-33 4 0,29-7 0,-1 0 0,-30 6 0,59-16 0,-64 12 0,48-16 0,-51 13 0,46-9 0,-52 14 0,46-21 0,-46 22 963,31-21-963,-38 19 0,18-13 0,-18 9 0,8-20 0,-7 18 0,0-25 0,-3 25 0,-1-32 0,-4 30 0,-4-34 0,3 31 0,-21-28 0,14 29 0,-29-25 0,25 29 0,-43-29 0,42 28 0,-60-24 0,60 30 0,-56-22 0,49 25-577,-18-14 577,23 13 0,6 1 0,-3-3 0,0 6 0,3-3 0,-10-3 0,5 5 0,-2-5 0,-25-1 0,22 7 0,-70-18 0,61 17 0,-22-5 0,0-1 0,24 4 0,-23-2 0,-2 0 0,23 0 0,-25 0 0,-1 1 0,27 5 0,-26-5 0,1 1 0,24 2 0,-66-3 0,69 5 0,-60-4 0,63 3 0,-32-1 0,-3 1 0,20 1 0,-27 0 0,-2 0 0,19 0 0,-15 0 0,1 0 0,22 0 0,-15-2 0,0 0 0,19 1 0,-53-2 0,59 3 0,-44 0 0,56 0 0,-67 0 0,61 0 0,-73 0 0,73 0 0,-72 3 0,72-2 0,-73 3 0,69-4 0,-47 3 0,53-2 0,-25 7 0,31-8 577,-22 8-577,25-7 0,-25 6 0,28-3 0,-23 1 0,25-1 0,-20 3 0,17-5 0,-9 5 0,10-7 0,-14 7 0,12-5 0,-22 5 0,25-3 0,-18-3 0,21 6 0,-7-6 0,4 3 0,-4-4 0,3 0 0,-3 0 0,-7 3 0,12 2 0,-22 3 0,21-3 0,-29 2 0,24-6 0,-31 6 0,27-6 0,-24 10 0,25-9 0,-28 12 0,30-8 0,-34 13 0,35-13 0,-24 12 0,26-12 0,-15 9 0,16-9 0,-13 8 0,17-8 0,-16 9 0,19-6 0,-15 10 0,12-12 0,-5 11 0,6-13 0,1 7 0,4 0 0,-3-7 0,2 6 0,-6-3 0,6 1 0,-3 3 0,4-4 0,0 4 0,0-3 0,4 7 0,0-11 0,4 10 0,1-13 0,2 12 0,-1-12 0,1 5 0,1 0 0,-3-5 0,21 16 0,-17-15 0,39 19 0,-34-19 0,60 19 0,-12-12 0,1 2 0,29 6 0,-61-15 0,60 15 0,-61-16 0,20 9 0,-1 0 0,-23-8 0,33 8 0,0 0 0,-33-6 0,31 3 0,-1 0 0,-31-3 0,28 1 0,0-1 0,-29-4 0,30 2 0,0 1 0,-29 1 0,31-3 0,0 0 0,-31 2 0,27 2 0,1-1 0,-21-2 0,19 4 0,-1 0 0,-21-6 0,59 10 0,-72-9 0,44 9 0,-43-10 0,31 6 0,-34-6 0,26 10 0,-32-9 0,29 8 0,-29-5 0,22 0 0,-24-2 0,6 1 0,-5-3 0,6 2 0,-4-3 0,17 0 0,-18 0 0,33 4 0,-32-3 0,39 3 0,-35-4 0,36 0 0,-32 0 0,35 0 0,-38 0 0,52 0 0,-52 0 0,66-4 0,-66-1 0,60-3 0,-59 4 0,44-4 0,-41 7 0,45-6 0,-47 6 0,54-6 0,-58 6 0,58-6 0,-58 6 0,65-3 0,-63 4 0,59 0 0,-61 0 0,32 0 0,-37 0 0,19-3 0,-19 2 0,12-7 0,-14 8 0,10-8 0,-13 4 0,20-1 0,-23 2 0,12 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4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491 160 24575,'-8'0'0,"-1"0"0,1 0 0,0 0 0,0 0 0,0 0 0,-1 0 0,1 0 0,-11 7 0,8-5 0,-19 13 0,19-10 0,-19 14 0,20-12 0,-20 22 0,19-25 0,-19 29 0,15-22 0,-19 27 0,18-22 0,-21 29 0,25-32 0,-22 38 0,24-32 0,-17 30 0,21-34 0,-12 22 0,16-25 0,-13 22 0,10-23 0,-3 26 0,4-21 0,4 22 0,0-19 0,0 15 0,0-18 0,0 21 0,0-25 0,7 21 0,2-22 0,1 8 0,-3-11 0,-4-3 0,2 2 0,7 1 0,-7 1 0,10 3 0,5 11 0,-5-15 0,37 32 0,-37-34 0,63 37 0,-60-34 0,74 21 0,-61-19 0,22-1 0,1 0 0,-16-2 0,19 2 0,-2-2 0,-27-6 0,68 9 0,-71-11 0,57 4 0,-61-4 0,70 0 0,-71 0 0,70 0 0,-73 0-554,29 0 554,-34 0 0,1 0 0,3 0 0,-7 0 0,6 0 0,-6 0 0,7 0 0,26 0 0,-22 0 0,49 0 0,-49 0 0,43-7 0,-45 5 0,20-5 0,-29 7 0,6 0 554,-2 0-554,0 0 0,6-4 0,-9 3 0,5-2 0,19-1 0,-20 3 0,56-6 0,-53 6 0,64-6 0,-63 2 0,55-3 0,-54 3 0,34-6 0,-38 10 0,26-18 0,-28 17 0,32-16 0,-33 16 0,29-13 0,-25 13 0,25-19 0,-21 17 0,26-25 0,-30 22 0,29-20 0,-33 17 0,33-16 0,-32 19 0,35-19 0,-35 23 0,36-18 0,-37 14 0,33-15 0,-32 15 0,24-18 0,-26 21 0,15-21 0,-20 18 0,23-15 0,-20 12 0,21-13 0,-24 13 0,12-9 0,-16 10 0,5-18 0,-7 16 0,0-27 0,4 30 0,-3-28 0,6 31 0,-6-38 0,3 33 0,-4-35 0,0 33 0,0-18 0,0 20 0,0-5 0,0 7 0,0 0 0,0-1 0,0 1 0,0-7 0,0 5 0,-8-13 0,7 13 0,-18-16 0,17 15 0,-9-8 0,-4 3 0,8 6 0,-30-20 0,24 22 0,-50-28 0,42 28 0,-53-22 0,51 23 0,-56-16 0,56 20 0,-24-7 0,-10 0 0,-37 4 0,10-2-3392,-2 4 0,9-1 3392,41 0-1736,-38 2 0,2 0 1736,43-1-1174,-31 0 1,0 1 1173,31 1-679,-23-2 1,2 1 678,26 3 1955,-58 0-1955,61 0 2707,-56 0-2707,57 0 0,-44 4 0,47-4 3333,-39 8-3333,38-7 0,-42 10 0,42-6 0,-45 7 0,48-4 0,-55 4 0,54-3 0,-47 6 0,49-9 3020,-41 12-3020,37-12 0,-31 13 0,33-13 0,-25 12 0,25-15 0,-40 22 0,33-21 0,-37 18 0,43-17 0,-35 14 0,38-13 0,-34 16 0,32-19 2638,-30 15-2638,30-16 0,-14 5 307,21-3-307,-3 0 0,0 1 0,0-1 0,3-1 0,-10 2 0,13 3 0,-9 0 0,6-3 0,5 2 0,-3-6 0,2 6 0,0-2 0,-9 7 0,8-3 0,-14 10 0,15-9 0,-9 12 0,12-12 0,-9 17 0,6-20 0,1 26 0,0-25 0,0 22 0,4-20 0,-4 16 0,4-15 0,0 23 0,0-22 0,0 21 0,0-18 0,0 16 0,4-17 0,7 23 0,-1-20 0,9 10 0,-13-15 0,12 0 0,-12-3 0,24 13 0,-18-11 0,18 12 0,-16-14 0,24 10 0,-17-12 0,42 11 0,-43-16 0,58 12 0,-57-12 0,73 12 0,-67-12 0,71 13 0,-72-13 0,64 9 0,-68-7 0,57 1 0,-60-2 0,52 4 0,-47-5 0,46 6 0,-50-8 0,46 0 0,-47 0 0,55 0 0,-53 0 0,49 0 0,-55 0 0,33 0 0,-36 0 0,21 0 0,-22 0 0,27 0 0,-26 0 0,37 0 0,-36 0 0,46 0 0,-43 0 0,46 3 0,-47-2 0,44 10 0,-41-9 0,38 9 0,-38-10 0,30 6 0,-35-6 0,35 2 0,-35-3 0,36 0 0,-33 0 0,33 0 0,-28 0 0,28 0 0,-33 0 0,40 0 0,-41-3 0,51-2 0,-46 1 0,61-7 0,-58 9 0,25-5 0,-44 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5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16 24575,'-8'5'0,"4"2"0,0-2 0,4 3 0,0 0 0,-4 0 0,3 1 0,-6-1 0,6 0 0,-2 11 0,3-8 0,-8 22 0,6-17 0,-8 29 0,9-24 0,-7 32 0,8-32 0,-8 32 0,7-33 0,-2 40 0,3-37 0,7 37 0,-2-43 0,25 39 0,-17-42 0,35 34 0,-30-36 0,31 26 0,-33-27 0,25 16 0,-29-18 0,32 10 0,-30-13 0,45 12 0,-44-16 0,48 5 0,-45-7 0,39-3 0,-40-2 0,31-10 0,-35 8 0,35-14 0,-35 14 0,28-15 0,-30 15 0,23-18 0,-22 18 0,14-20 0,-21 17 0,14-16 0,-17 15 0,17-19 0,-14 19 0,14-19 0,-13 19 0,13-22 0,-18 17 0,7-18 0,-8 15 0,0-4 0,0 10 0,0 1 0,0 0 0,0 3 0,0-17 0,0 14 0,0-25 0,-4 25 0,-4-18 0,2 20 0,-1-5 0,4 7 0,-2 3 0,-3-2 0,0 2 0,3-7 0,-2 7 0,-5-10 0,2 10 0,-24-14 0,22 12 0,-40-14 0,37 18 0,-44-15 0,41 12 0,-42-5 0,42 6 0,-34-2 0,39 6 0,-31-3 0,31 4 0,-24 0 0,26 0 0,-23 4 0,23-3 0,-27 13 0,27-11 0,-27 19 0,30-16 0,-32 24 0,27-22 0,-25 32 0,24-31 0,-16 36 0,22-29 0,-13 33 0,15-31 0,-2 12 0,4-19 0,4-2 0,0 7 0,0-7 0,0 3 0,0 10 0,0-6 0,4 26 0,1-30 0,14 39 0,-8-40 0,29 45 0,-26-43 0,34 28 0,-35-30 0,24 12 0,-26-18 0,26 13 0,-24-15 0,28 12 0,-29-11 0,21 1 0,-18-2 0,23 5 0,-22-7 0,25 7 0,-29-8 0,25 0 0,-25 0 0,29-11 0,-28 5 0,13-6 0,-14 8 0,-3 0 0,3 0 0,0-1 0,0-2 0,-3 3 0,17-8 0,-18 6 0,26-12 0,-23 12 0,22-24 0,-21 18 0,25-29 0,-25 28 0,22-31 0,-27 31 0,11-28 0,-13 33 0,-1-25 0,0 26 0,-4-23 0,0 19 0,0-19 0,0 19 0,0-22 0,0 21 0,-7-25 0,5 21 0,-13-15 0,13 18 0,-12-10 0,12 13 0,-12-13 0,8 17 0,-13-16 0,13 16 0,-16-13 0,16 13 0,-21-12 0,20 12 0,-29-13 0,23 13 0,-44-12 0,35 12 0,-45-6 0,51 8 0,-17 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5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1 24575,'-8'0'0,"0"0"0,0 0 0,-1 0 0,1 0 0,0 0 0,-4 0 0,3 7 0,-3-5 0,-10 16 0,13-12 0,-27 21 0,28-17 0,-33 24 0,32-22 0,-38 32 0,37-26 0,-38 38 0,38-38 0,-37 52 0,37-56 0,-34 62 0,36-63 0,-18 57 0,21-55 0,-4 55 0,6-50 0,3 40 0,0-43 0,7 27 0,-1-35 0,20 27 0,-11-32 0,13 22 0,-16-24 0,11 13 0,-12-14 0,19 2 0,-19-3 0,26 0 0,-24 0 0,42-3 0,-39 2 0,50-14 0,-51 9 0,26-6 0,-28 5 0,0 6 0,-1-6 0,-1 6 0,2-7 0,-4 4 0,20-11 0,-20 1 0,29-13 0,-31 12 0,18-22 0,-22 24 0,12-35 0,-15 34 0,8-37 0,-7 37 0,6-38 0,-6 35 0,2-25 0,-3 28 0,0-24 0,0 26 0,0-33 0,0 32 0,0-28 0,0 30 0,-3-23 0,2 23 0,-6-15 0,2 19 0,-3-11 0,3 13 0,-6-11 0,10 7 0,-10-3 0,6 8 0,-10-7 0,5 6 0,-17-7 0,17 7 0,-24-2 0,22 6 0,-25-6 0,25 6 0,-11-3 0,15 4 0,0 0 0,0 0 0,-4 0 0,3 0 0,-17 0 0,14 0 0,-33 4 0,32 0 0,-46 15 0,43-8 0,-47 30 0,49-27 0,-40 54 0,41-47 0,-9 29 0,2 1 0,11-22 0,-3 31 0,3 0 0,8-31 0,-3 66 0,8-76 0,11 36 0,-4-42 0,15 20 0,-16-23 0,13 10 0,-13-15 0,6 6 0,-8-10 0,4 6 0,0-6 0,5 3 0,-5-4 0,0 0 0,-7 0 0,-2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57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24575,'8'0'0,"0"0"0,0 0 0,0 0 0,8 0 0,-3-4 0,33 4 0,-15-9 0,25 5 0,2 3 0,-6-6 0,12 5 0,17 1 0,-15 1 0,-10 0 0,17 0 0,17 0 0,-19 0 0,-22 0 0,35 0 0,-2 0 0,-44 0 0,15 0 0,-1 0 0,-27 0-711,24-4 711,-37 3 0,-4-2 0,0 3 0,1 0 0,-1 0 0,0 0 0,4 0 0,1 0 711,-1 0-711,18 0 0,-17 0 0,28 0 0,-29 0 0,18 0 0,-20 0 0,5 0 0,-7 0 0,0 0 0,1 0 0,-1 0 0,-7 0 0,-6 0 0,-4 0 0,-39 0 0,27 0 0,-33 0 0,-2 0 0,24 0 0,-44 0 0,-4 0 0,35-6-3392,-50 2 0,-2 0 3392,48-4 0,-20 3 0,-19 0 0,20 0 0,23-1 0,-53-2 0,1 1 0,56 2 0,-13-1 0,2 0 0,22 4 0,-26-5 0,35 7 6784,-21 0-6784,27 0 0,-4 0 0,11 0 0,7 0 0,6 0 0,4 0 0,6 0 0,-6 0 0,43-8 0,-30 6 0,34-5 0,2 0 0,-27 5-3392,63-2 0,4 1 3392,-44 3 0,28 0 0,23 0 0,-20 0 0,-16 0 0,0 0 0,13 0 0,-18 0 0,-25 0 0,57-4 0,-74 3 0,23-6 0,-30 6 6784,4-3-6784,-7 4 0,-3 0 0,3 0 0,-4 0 0,0 0 0,0 0 0,0 0 0,0 0 0,1 0 0,-1 0 0,0 0 0,4 0 0,-3 0 0,3 0 0,-4 0 0,0 0 0,0 0 0,0 0 0,-3 4 0,2-3 0,-2 3 0,3-4 0,0 0 0,0 0 0,-3 0 0,-1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6:5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24575,'12'0'0,"-3"0"0,25 0 0,-17 0 0,18 0 0,3 0 0,-16 0-4252,41 4 1,8 1 4251,-4-3 0,17 3 0,21 2 0,-17-1 1377,3 1-1377,-2-2 0,18 0 0,-23 0 0,-24 2 0,29-3 0,-5-3 0,-47-1 0,54 4 0,-72-3 0,18 3 0,-29-4 0,0 0 0,1 0 6614,-1 0-6614,0 0 512,0 0-512,0 0 0,0 0 0,-3 3 0,-1 2 0,-8 3 0,-1-4 0,-3 0 0,-14 3 0,6-5 0,-48 13 0,30-13-3392,-55 4 0,-7 0 3392,30-4 0,-25-1 0,-23 1 0,22 0-55,22-2 55,-5 0 0,-16 0 0,20 0 0,20 0 0,-15 0 0,3 0 0,28 0 0,-39 0 0,53 0 0,-10 0 0,19 0 6757,4 0-6757,0 0 82,0 0-82,0 0 0,7 0 0,5 0 0,13 0 0,0 0 0,3 0 0,7-4 0,-8 3 0,66-6 0,-54 2-3392,56 0 0,3 1 3392,-48-1-1513,24 2 1,19 1 0,-20 1 1512,-25 1 0,52 0 0,-1 0 0,-57 0-938,30 0 1,-2 0 937,-39 0 0,46 0 0,-56 0 3608,14 0-3608,-19 0 5396,-7 0-5396,-6 0 4192,-4 0-4192,-21 0 0,17 0 0,-83 0 0,58 0-2262,-24 0 1,-20 0 0,11 0 2261,-13 0 0,8 0 0,-14 0 0,15 0 0,2 0 0,-7 0 0,5 0 0,38 0 0,-43 0 0,64 0 0,-3 0 0,20 0 0,14 0 0,-5 0 6784,9 0-6784,-10 0 0,7 0 0,-3 0 0,41 0 0,8 0 0,-20 0 0,51 0 0,-1 0 0,-59 0 0,32 0 0,-3 0 0,-39 0 0,66 4 0,-71-3 0,41 2 0,-47-3 0,21 0 0,-18 0 0,19 0 0,-22 0 0,6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1:0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4496 24575,'0'-8'0,"0"-4"0,4 3 0,-3-3 0,6 4 0,1-11 0,2 8 0,27-44 0,-23 34 0,23-29 0,2-2 0,-17 23-3392,37-47 0,3-5 3392,-31 34 0,17-13 0,13-16 0,-12 14-403,-12 5 403,4 2 0,15-18 0,1 0 0,-13 15 0,5-13 0,-6 10 0,13-18 0,0 0 0,-11 18 0,12-10 0,-13 13 0,9-14 0,2 0 0,-11 16-1051,14-9 1051,-10 6 0,16-22 0,5-7 0,-5 6 0,-14 21 0,-15 22 0,0 1 0,18-23 0,17-19 0,5-7 0,-5 8 0,-16 21 0,20-9 0,-23 20 0,12-10 0,0 0 0,-15 13 0,7-7 0,7-3 0,14-11 0,-17 14 0,-18 12 0,14-8 0,15-11 0,-14 9 0,-4 2 0,17-7 0,1 2 6063,-22 13-6063,30-14 0,-2 4 0,-38 27 0,20-13 0,16-9 0,-16 9 555,-20 11-555,48-22 0,2 2 1620,-46 23-1620,32-11 0,0 1 0,-34 12 0,29-10 0,-1 2 0,-27 13-3392,36-17 0,4 1 3392,-27 22-1513,10-12 1,15-6 0,-13 6 1512,-4 7-1012,12-4 1,16-3 0,-19 4 1011,-20 2-677,13 4 1,16 1 0,-17 0 676,-16-2 0,41 0 0,0 1 0,-46 2 0,36-4 0,0 2 0,-35 8 131,32-7 1,-1 0-132,-37 7 0,36-3 0,-1 1 0,-33 4 0,34-2 0,2 0 0,-26 1 0,33-3 0,3 1 0,-11 2 0,-10 0 0,11-1 0,-8 1 0,26 1 0,-28-2 0,10-2 0,-10 1 0,27 1-132,4-5 1,-3 0 131,-21 0 0,-3 3 0,14 0 0,-17 0 0,-10-3 0,23 2 0,22 0 0,-21 1 0,-24 2 0,18-2 0,18-2 0,-20 3 0,-23 1 0,44-1 0,-5 1 0,-54 2 394,28-3 1,-3-1-395,-37 2 0,30-2 0,1 0 0,-27 4 0,34-3 0,-1-1 0,-30 2 0,36-5 1951,-49 3-1951,1 4 3387,-8-8-3387,5 7 5063,-5-2-5063,8 3 3880,-5 0-3880,40-7 0,-34 5 0,56-9 0,-59 10 1314,36-6-1314,-34 6 0,14-3 0,-19 4 0,4 0 0,-7-4 0,3 4 0,-4-4 0,0 4 0,0 0 0,0 0 0,0 0 0,1 0 0,-1 0 0,4 0 0,-3 0 0,10 0 0,-9 0 0,5 0 0,-7 0 0,4 0 0,-3 0 0,10 0 0,-9 0 0,20 0 0,-18 0 0,22 0 0,-23 0 0,22 0 0,-21 0 0,11 0 0,-15 0 0,0 0 0,0 0 0,1 0 0,-5 0 0,0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0:59:58.8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3120 171 24575,'30'-8'0,"5"3"0,-6-2 0,4 2 0,-3 1 0,21 0 0,3 1 0,-8 2-334,4-4 1,10 1 333,27 4 0,-5-2-1267,-12-8 1267,12 6 0,29 1 0,1 1 0,-26-1-6143,6-5 6143,-4 4 0,17 0 0,-23 2-2756,-24 2 2756,1 0 0,12 0-2854,-12 0 2854,35 0 0,3 0 0,1 0 0,-11-1 0,16 1 0,-13 1-950,-29 3 1,1 0 949,31-3 0,12-2 0,-22 3 163,-20 7-163,-9-8 0,0-2 0,9 1 0,31 8 0,0-6 0,-37 7 0,1-1-355,-7-6 0,0-2 355,10 4 0,7 1 0,12 1 0,10 0 0,-10-1-57,-21-3 0,1 0 57,19 4 0,9 1 0,-14-3 245,2-4-245,5 9 245,-5-2-245,-4 3 1119,-14-5-1119,5-5 0,3 0 0,23 9 0,-23-4 0,14 2 0,4 2 0,16 2 0,1 0 0,-14-2 623,-6 0 0,4 0-623,-14-2 0,17 1 0,10 1 0,2 1 0,-3-2 0,-11 0 0,-19-3 0,1-2 0,0 0 0,8 2 0,20 3 0,12 1 0,-2 0 0,-10-1 0,-23-3 0,-14-2 0,0-1 0,22 2 0,24 3 0,8-1 0,-10 0 0,-24-2 0,-29-3 0,0 0 0,37 3 0,23 1 0,1 0 0,-23-2 0,-31-1 0,0-2 0,24 2 0,19 1 0,-1-1 0,-21 0 0,13-2 0,-21 0 0,17 0 0,-1 0 0,-20 0 2637,1 0-2637,15 0 0,18 0 0,-19 0 0,-19 0 0,8 0 0,15 0 0,-13 0 2031,4 0-2031,-6 0 0,12 0 0,-11 0 0,6 0 0,-7 0 0,12 0 0,-15 0 5823,-9 0-5823,36 0 0,-3 0 2901,-49 0-2901,40 0 0,0 0 0,-38 0 0,30 0 0,0 0 0,-27 0-3392,27 0 0,2 0 3392,-23 0-1513,10 0 1,14 0 0,-15 0 1512,-11 0-1012,21 0 1,19 0 0,-20 0 1011,-26 0-677,29 0 1,20 0 0,-19 0 676,-22 0 0,13-1 0,14-2 0,-16 2 0,-19-1 99,34-3 1,-2 0-100,-46 3 0,47-1 0,0 1 0,-42 2 204,43-1 1,-3-2-205,-48-1 533,26 1 0,-1 1-533,-32-1 2568,25 3-2568,-31 0 0,-6 0 3552,3 0-3552,-4 0 4345,4-4-4345,4 3 3557,2-3-3557,-2 1 0,10 2 0,-14-3 0,26-3 0,-27 5 688,23-9-688,-23 10 0,12-6 0,-14 6 0,-5-2 0,-5 3 0,-7 0 0,-47 0 0,35 0 0,-55-3 0,-6 0 0,36 2-1696,-17-3 0,-24-2 0,-3-1 0,17 3 1696,23 2 0,-2 0 0,-14-2 0,-20-2 0,-11-1 0,-1 0 0,9 1 0,18 1-1027,1 3 0,-3 0 1027,6-1 0,-18-1 0,-12 0 0,-7-1 0,-1 0 0,4 1 0,12 1 0,15 0-906,0 2 0,14 0 0,-16 0 906,1 0 0,-17 0 0,-13-1 0,-7 1 0,-3-1 0,2 1 0,6-1 0,12 1 0,16 1 0,-11-1 0,16 1 0,-17 1 0,19-1 0,-15 0 0,-9 0 0,-8 0 0,-3 0 0,0 0 0,4 0 0,6 0 0,11 0 0,14 0 0,-19 0 0,18 0 0,-19 0 0,17 0 0,-17 0 0,-10 0 0,-9 0 0,-3 0 0,0 0 0,5 0 0,7 0 0,12 0 0,16 0 0,-9 0 0,17 0 0,-17 0 0,11 0 0,-16 0 0,-11 0 0,-8 0 0,-4 0 0,1 0 0,5 0 0,9 0 0,12 0 0,17 0 0,-21 0 0,2 0 0,12 0 0,-20 0 0,-13 0 0,-6 0 0,-1 0 0,8 0 0,12 0 0,19 0 0,-13-1 0,2 2 0,9 1 0,-19 2 0,-11 1 0,-4 0 0,3 0 0,12-1 0,18 0 0,-14-1 0,1 1 0,16 2 0,-16 2 0,-11 1 0,-2 1 0,3 0 0,11-2 0,17-2 0,-10-3 0,2 0 0,4 2 0,-18 0 0,-8 1 0,0 0 0,12 0 0,19-1 0,9 1 0,1-2 0,-20-2 0,-23 0 0,-8-2 0,8 1 0,22 1 0,17 3 0,-2-1 0,-9-3 0,-22 0 0,-12-2 0,1 1 0,9-1 0,22 1 0,6 0 0,0 0 0,-6 0 0,-20 0 0,-11 0 0,0 0 0,10 0 0,21 0-1478,1 0 0,5 0 1478,-1 0 0,-10 1 0,2-1 0,16-1 275,-30-8-275,19 7 0,0-6-1236,-18 8 1236,13 0 0,17 0 0,0 0 0,-21 0 0,34 0 0,-8 0-213,-30-3 0,-13-1 1,11 0 212,30 3 0,-5 0 0,-7-2 0,-19 0 0,-11-1 0,-1-1 0,11 2 0,19 0 0,2 2 0,3 0 0,-13-2 0,-17 0 0,3 0 0,22 1-193,-7 2 193,25 0 0,0 0 170,-25 0-170,-13 0 1350,36 0-1350,-30 0 0,26 0 0,-31 0 0,9 0 0,3 0 2821,9 0-2821,-29 0 0,8 0 0,62 0 0,-50 0 4219,78 0-4219,1 0 5213,18 0-5213,1 0 2531,-4 0-2531,17-3 0,19-5 0,5 0 0,8 1-1696,0 0 0,20-3 0,3-1 0,-14 3 1696,-14-1 0,4 2 0,10 0 0,20 0 0,12-1 0,0 1 0,-8-1 0,-18 1-1176,4-5 0,5 0 1176,-17 7 0,20 0 0,13 1 0,8-1 0,4 1 0,-2 0 0,-7 0 0,-12-1 0,-16 0-1163,7-3 0,-16-1 1,18 1 1162,-18 4 0,14 0 0,10 1 0,9-1 0,5 1 0,1 0 0,-1 0 0,-5 0 0,-8 0 0,-10 1 0,-13-1 0,20-3 0,-19 1 0,20 1 0,-19 2 0,14 0 0,11 0 0,9 1 0,5 0 0,1 0 0,-1 0 0,-4 0 0,-7 0 0,-11 1 0,-13-1 0,8 1 0,-17 0 0,1 0 0,19 0 0,-18 0 0,11 0 0,11 0 0,7 0 0,6 0 0,3 0 0,1 0 0,-1 0 0,-3 0 0,-5 0 0,-8 0 0,-9 0 0,-12 0 0,20 0 0,-18 0 0,-1 0 0,19 0 0,-18 0 0,12 0 0,10 0 0,7 0 0,5 0 0,2 0 0,-1 0 0,-2 0 0,-5 0 0,-8 0 0,-10 0 0,-12 0 0,32 0 0,-21 0 0,19 0 0,-24 0 0,14 0 0,10 0 0,6 0 0,5 0 0,-2 0 0,-3 0 0,-7 0 0,-12 0 0,-14 0 0,17 0 0,-19 0 0,16 0 0,-12 1 0,15 0 0,10 0 0,7 0 0,1 1 0,-1-1 0,-7 1 0,-11-1 0,-15 0 0,11 0 0,-16-1 0,16 1 0,-13 0 0,13 0 0,11 1 0,5-1 0,3 1 0,-3-1 0,-5 0 0,-11 0 0,-13 0 0,13-1 0,-15 0 0,14 0 0,-8 0 0,15 0 0,10 0 0,4 0 0,0 0 0,-5 0 0,-11 0 0,-16 0 0,0 0 0,-14 0 0,12 0 0,5 0 0,15 0 0,9 0 0,3 0 0,-4 0 0,-10 0 0,-16 0 0,16 0 0,-1 0 0,-7 1 0,20 0 0,8 1 0,0-1 0,-11 1 0,-21-1 0,-9 0 0,-1 0 0,16 1 0,23 0 0,6 0 0,-11 0 0,-26-1 0,8-1 0,-13 0 0,21 0 0,-1 0 0,-24 0 0,-6 0 0,36 2 0,-2 1 3891,-43-2-3891,34 6 0,0 1 2435,-38-6-2435,30 5 0,-3-1 0,-46-5 0,24 1 0,-2-1 0,-28-1 0,51 4 0,-58-3 6298,29 2-6298,-40-3 0,6 0 0,-29 0 0,4 0 0,-80 0 0,52 0-1696,-16 0 0,-24 0 0,-4 0 0,14 0 1696,15 1 0,-6-2 0,1 0 0,-18-1 0,-12-1 0,-8-1 0,-1 1 0,4-1 0,9 2 0,15-1-1155,-9 1 0,14 1 0,-17-1 1155,13 0 0,-15-1 0,-11 0 0,-8-1 0,-4 0 0,0 0 0,4 1 0,8 0 0,11 0 0,15 1 0,-12 1 0,17 1 0,-17-1 0,11 1 0,-15-1 0,-12 0 0,-8 0 0,-3 0 0,-1 0 0,4 0 0,8 0 0,12 0 0,15 1-914,-13 0 0,18 0 1,-18 0 913,18 0 0,-12 0 0,-12 0 0,-7 0 0,-5 0 0,-2 0 0,2 0 0,3 0 0,8 0 0,10 0 0,13 0 0,-30 0 0,20 0 0,-21 0 0,32 0 0,-14 0 0,-10 0 0,-9 0 0,-4 0 0,-3 0 0,0 0 0,2 0 0,6 0 0,7 0 0,11 0 0,13 0-725,-34 0 1,22 0 0,-21 0 724,33 0 0,-13 0 0,-10 0 0,-8 0 0,-6 0 0,-1 0 0,-1 0 0,4 0 0,5 0 0,7 0 0,12 0 0,13 0 0,-27 0 0,21 0 0,-20 0 0,24 0 0,-13 0 0,-12 0 0,-7 0 0,-4 0 0,-2 0 0,2 0 0,4 0 0,8 0 0,10 0 0,14 0 0,-25 0 0,20 0 0,-17 0 0,14 0 0,-15 0 0,-12 0 0,-6 0 0,-1 0 0,3 0 0,7 0 0,13 0 0,18 0 0,-28 0 0,5 0 0,10 0 0,-19 0 0,-10 0 0,2 0 0,11 0 0,22 0 0,8 0 0,2 0 0,-6 0 0,-17 0 0,-6 0 0,7 0 0,19 0 0,13 0 0,0 0 0,-24 0 0,-19 0 0,1 0 0,22 0 0,-10 0 0,19 0 0,-17 0 0,1 0 0,21 0 2634,5 0-2634,-11 2 0,-17 1 0,22-1 2693,32 0-2693,-30 2 0,2-1 0,39-3 0,-58 0 0,66 0 3896,-44 0-3896,45 0 5940,-23 4-5940,27-3 0,-5 6 0,14-6 0,5 3 0,9-4 0,45-4 0,-32 3-3392,64-3 0,10-1 3392,-24 4 0,-10 0 0,22-1 0,9 1 0,-3 0 0,-18 0-1096,-1 1 1,4 0 1095,-12 0 0,18 0 0,12 0 0,7 0 0,0 0 0,-5 0 0,-10 0 0,-16 0-748,2 0 1,-14 0 0,15 0 747,2 0 0,19 0 0,11 0 0,6 0 0,0 0 0,-7 0 0,-12 0 0,-18 0 0,17 0 0,1 0 0,-25 0 0,15 0 0,12 0 0,7 0 0,3 0 0,-2 0 0,-6 0 0,-12 0 0,-15 0-685,7 0 0,-17 0 0,18 0 685,-5 0 0,17 0 0,12 0 0,7 0 0,3 0 0,-3 0 0,-7 0 0,-11 0 0,-18 0 0,6 0 0,-15 0 0,8 0 0,13 0 0,14 0 0,3 0 0,-7 0 0,-19 0-735,-5 0 0,-11 0 735,6 0 0,-2 0-486,-15 0 1,1 0 485,22 0 0,0 0-336,-22 0 1,-1 0 335,7 0 0,1 0 667,-7 1 1,8-2-668,7 0 0,18-1 0,6-1 0,-2 1 0,-12 0 477,-6 1 0,-7 1 0,13-2-477,-4 1 0,15-1 0,10-1 0,5 0 0,0 0 0,-5 0 0,-10 1 0,-16 1 0,2 0 0,-14 0 0,13 0 0,5 0 0,16-2 0,9 0 0,4 0 0,-5 1 0,-12-1 0,-17 2 0,7-1 0,-2 1 0,-2 0 0,18 0 0,8-1 0,0 0 0,-10 1 0,-21 0 0,-7 1 0,-1 0 0,17 0 0,21 0 0,6 0 0,-7 0 0,-24 0 0,-23 0 0,-2 0 0,34 0 0,24 0 0,-3 0 0,-27 0 0,-8 0 0,-5 0 0,20 0 0,-1 0 0,-22 0 3399,-4 0-3399,17 0 0,19 0 0,-23 0 5083,-32 0-5083,47 0 0,-2 0 0,-53 0 0,41 0 0,1 0 0,-31 0 0,28 0 0,-1 0 0,-32 0 0,20 0 0,-4 0 0,-30 0 0,64 0 0,-71 0 1962,45 0-1962,-48 0 3174,23 0-3174,-27 0 0,6 0 0,-12-4 0,7 3 0,-6-2 0,7 3 0,-4 0 0,1 0 0,-1 0 0,0 0 0,0 0 0,0 0 0,11 0 0,-4 0 0,9 0 0,-8 0 0,-3 0 0,-2 0 0,-2 0 0,2 0 0,-5-4 0,23 3 0,-16-2 0,39 3 0,-33-4 0,43 3 0,-43-3 0,38 1 0,-41 2 0,36-3 0,-38 4 0,34-3 0,-36 2 0,18-3 0,-20 4 0,6 0 0,-8 0 0,0 0 0,-7 0 0,-6 0 0,-4 0 0,-10 0 0,6 0 0,-44 0 0,35 0 0,-32 2 0,-4 1 0,21-1-3392,-56 1 0,-6-1 3392,37-2 0,-25 0 0,-24 0 0,19 0-1454,1 0 1454,17 0 0,-23 0 0,-10 0 0,4 0 0,18 0-920,-2 0 0,-2 0 920,6 0 0,-21 0 0,-9 0 0,0 0 0,10 0 0,20 0 0,-5 0 0,-1 0 0,13 1 0,-19 0 0,-11 1 0,-4 0 0,5 0 0,11-1 0,20 0 0,-5 0 0,0 1 0,4 0 0,-20 2 0,-12 0 0,-3 1 0,3 0 0,14 0 0,20-1 0,2 3 0,1-1 0,-7 0 0,-21 1 0,-12-1 0,1 1 0,10 0 0,20-2 0,1 2 0,2-1 0,3-1 0,-18 0 0,-9 1 0,1-1 0,10 1 0,19-2 0,6 0 0,1 1 0,-8-1 0,-19 1 0,-4 1 0,8 0 0,22-2 0,-9 4 0,5-2 0,-20 1 0,1-1 0,21-2 0,-1-1 0,-15 5 0,-20 3 0,21-2 0,19 1 0,-14 0 0,-17 2 0,17-3 5152,14 0-5152,-1-2 0,-14 0 0,16-1 1848,10 1-1848,-36-5 0,-1 2 3078,33 7-3078,-34-10 0,4-1 0,42 9 0,-44-7 0,0-3 0,49 5 0,-52-3 0,-2-2 0,47 1 0,-50 0 0,-2 0-5410,40 0 5410,0 2 0,0-1 0,6 0-1300,28 3 1300,-20-4 0,18 0 0,-3 0 0,-15 4 0,5-3 0,4 2 0,-35-3 0,42 0 0,-36 4 0,-1 1 0,30-3 0,-35 3 0,1-1 0,42 0 0,-40-1 0,0 0 0,37 2 0,-32 0 0,1-1 0,33-3 0,-69 3 0,73-4 0,-34 0 0,-1 0 0,31 0 0,-45 0 0,-2 0 0,31 0 0,-36 0 0,0 0 0,36 0 0,-39 0 0,1 0 0,45 0-2281,-49 0 1,-2 0 2280,42 0 0,-39 1 0,0 1 0,42-1-1439,-41 3 0,3 0 1439,44-4 148,-33 2 0,3 0-148,43-2 450,-63 4-450,66-3 3505,-33 2-3505,39-3 0,-2 0 0,13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0.4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24575,'0'12'0,"0"-3"0,0 3 0,0-4 0,0 0 0,0 1 0,4-1 0,4 18 0,-3-1 0,6 8 0,-2 3 0,0-17 0,9 34 0,2 7 0,0 5-2262,2 8 1,4 18 0,-3-14 2261,0 8 0,-3-4 0,5 25 0,-1 2 0,-4-23-709,-7-31 0,1 1 709,2 24 0,6 24 0,0 9 0,1-6 0,-4-23 0,2-10 0,0 0 0,-3 0 0,4 20 0,1 9 0,1 0 0,-2-8 0,-3-19-882,4 4 0,1 0 882,-7-11 0,4 17 0,2 9 0,0 4 0,0-4 0,-4-11 0,-3-16 0,1 3 0,0 0 0,2 6 0,5 20 0,2 11 0,1-1 0,-3-11 0,-3-20 0,0-9 0,1-1 0,-2 6 0,6 18 0,1 9 0,1 1 0,-1-9 0,-4-18 0,5 4 0,0-2 0,-2 7 0,3 20 0,1 6 0,-2-8 0,-3-19 0,1-11 0,-1-3 0,1 21 0,3 18 0,-1-2 0,-4-23 0,10 11 0,-14-17 0,3 21 0,0-2 0,-6-21 0,2 1 0,-4-6 0,3 20 0,-1 0 0,-4-21 0,-1 1 0,4 8 0,4 16 0,-4-19 0,-5-16 0,4 7 0,3 14 0,-3-16 5208,-1-12-5208,4 35 0,-1-4 0,-11-51 0,8 22 0,0 0 0,-7-27 0,9 25 0,-1 0 0,-7-21 0,19 63 0,-20-72 0,12 58 0,-14-55 0,17 64 0,-18-62 0,21 51 0,-22-56 1815,15 36-1815,-16-39 2943,12 23-2943,-12-25 0,5 12 0,-7-16 0,0 10 0,0-15 0,0 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1.0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0 584 24575,'8'12'0,"0"-7"0,1 6 0,-1-6 0,-4 3 0,7 0 0,-5 0 0,5 1 0,1 2 0,1-2 0,0 7 0,28 15 0,-26-14 0,59 38 0,-57-44 0,25 21 0,0-2 0,-23-22 0,58 47 0,-58-50 0,44 39 0,-44-39 0,54 39 0,-55-35 0,56 25 0,-59-28 0,25 5 0,-30-11 0,6 0 0,-8 0 0,0-7 0,-3 1 0,6-13 0,-9 9 0,8-5 0,-5 7 0,0-1 0,5 1 0,-8 0 0,5 0 0,1-4 0,19-42 0,2 24 0,-2-26 0,-1 1 0,3 22-3392,8-52 0,-2-4 3392,-6 37-1513,-2-5 1,5-13 0,-6 12 1512,-1 9-1077,6-5 1,-3 3 1076,-17 23-244,15-9 244,-22 29 3349,1 0-3349,-2 0 5009,1-1-5009,1 1 4647,-1 0-4647,0 0 713,3-4-713,-5 3 0,5-10 0,-7 12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08:3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 24575,'4'-2'0,"-2"4"0,-2 3 0,0 2 0,-2 4 0,1-5 0,-4 0 0,2-1 0,-3 1 0,0 0 0,1-1 0,-1 1 0,-13 20 0,11-15 0,-26 35 0,27-35 0,-31 38 0,30-35 0,-31 38 0,30-38 0,-27 33 0,29-37 0,-16 21 0,19-26 0,-2 8 0,1-13 0,5 5 0,-3-2 0,6 1 0,-3 1 0,8 3 0,-2-1 0,11 14 0,-7-13 0,13 21 0,-14-18 0,22 21 0,-24-21 0,21 18 0,-18-16 0,2 4 0,-2-8 0,-7-9 0,0-1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24575,'0'6'0,"0"0"0,0-1 0,0 1 0,0 0 0,0-1 0,0 1 0,0 0 0,0 0 0,0 2 0,0-2 0,0 5 0,0 3 0,0-4 0,-3 16 0,3-17 0,-3 15 0,3-17 0,0 11 0,0-10 0,0 15 0,0-15 0,0 13 0,3-14 0,0 2 0,3-7 0,-1 1 0,1-3 0,0 3 0,0-1 0,4-1 0,-3 2 0,17-3 0,-15 0 0,17 0 0,-19 0 0,9 0 0,-9 0 0,1 0 0,-2 0 0,-1 0 0,1 0 0,-3 0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1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74 24575,'3'-4'0,"2"0"0,3 4 0,0 0 0,0 0 0,19 0 0,-15 0 0,37 0 0,-32 0 0,43-4 0,-41 4 0,47-8 0,-50 7 0,21-6 0,-11 3 0,-13-1 0,17-2 0,-25 2 0,6 1 0,-10-4 0,3 4 0,-4-1 0,0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1.5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156 0 24575,'-17'27'0,"1"-1"0,8-17 0,0 3 0,0 0 0,3 0 0,-6 5 0,9-1 0,-5 0 0,0 1 0,5-1 0,-12 0 0,12 10 0,-20 36 0,15-30 0,-2 20 0,2-1 0,4-28 0,17 66 0,-7-69-553,12 21 553,-10-33 0,-1-3 0,12 4 0,-12-4 0,15 5 0,-14-2 0,4-3 0,39 5 0,-30-8-609,30 6 609,-35-8 0,-5 0 0,4 0 0,-3 0 0,3 0 0,13 0 0,-13 0 0,11 0 0,12-11 0,-20 4 0,40-19 0,-46 15 0,28-23 0,-34 26 0,8-10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1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24575,'3'-4'0,"-2"4"0,3 8 0,-4 1 0,0 3 0,9 66 0,-3-49-3392,-1 66 0,0 5 3392,-2-55 0,-3 21 0,0-3-1457,6-38 1457,-5 2-497,4 0 497,-5-2 0,4-1 0,-3-6 0,3 6 0,6 26 0,-3-28 0,15 60 0,-12-68 5816,6 40-5816,-8-50 2089,0 14-2089,-3-21 833,2 2-833,-6-7 0,3 4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2.0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0 311 24575,'8'-4'0,"-7"-4"0,10 7 0,-6-2 0,-1-1 0,15-4 0,-12-1 0,19-3 0,-19 4 0,18-4 0,-18 3 0,27-21 0,-19 17 0,31-42 0,-29 36-1696,35-48 0,-42 51 0,15-17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2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90 24575,'0'12'0,"0"-3"0,0 3 0,0-4 0,0 1 0,0-1 0,33 47 0,-25-35 0,28 36 0,-31-52 0,7 0 0,-3-4 0,3 0 0,-4 0 0,4 0 0,-3 0 0,17-11 0,-14 4 0,18-19 0,-20 19 0,2-11 0,-9 13 0,1 1 0,-3-4 0,6 4 0,-6-4 0,3-1 0,-4 1 0,3-7 0,-2 5 0,3-20 0,-4 18 0,0-11 0,0 15 0,0 0 0,0 0 0,0 0 0,-4 3 0,3-2 0,-2 2 0,-8-7 0,4 7 0,-12-2 0,10 7 0,-10-4 0,9 3 0,-16-3 0,15 4 0,-26 15 0,28-11 0,-13 10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2.7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82 24575,'12'0'0,"0"0"0,-4 0 0,0 0 0,4 0 0,-3 0 0,3-4 0,9 3 0,-10-6 0,10 6 0,-10-6 0,-2 6 0,3-3 0,11-7 0,-11 9 0,25-13 0,-25 11 0,29-5 0,-29 5 0,22-3 0,-28 6 0,5-3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11:00:03.3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90 0 24575,'0'9'0,"0"6"0,-3-5 0,-2 9 0,1-10 0,-7 25 0,9-21 0,-16 46 0,15-40 0,-19 34 0,19-34 0,-7 5 0,6-16 0,3-1 0,-3-9 0,4 1 0,0-7 0,4-15 0,1 7 0,6-25 0,-2 24 0,21-35 0,-17 38 0,35-31 0,-30 38 0,31-11 0,-33 17 0,28-3 0,-31 4 0,28 8 0,-29-7 0,22 21 0,-20-14 0,10 18 0,-12-20 0,-3 9 0,-6-11 0,-3 5 0,0-1 0,0 0 0,0 0 0,0 0 0,0 8 0,-3-10 0,-2 9 0,-3-15 0,0 4 0,-4 0 0,3-3 0,-10 2 0,5 8 0,-2-8 0,8 11 0,4-9 0,8 0 0,0-2 0,8-3 0,15 0 0,-10 0 0,13 0 0,11 0 0,27 0 0,-12 0 0,37 0 0,-73 0 0,50 0 0,-55 0 0,26 0 0,-35 0 0,5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24575,'0'6'0,"0"0"0,0-1 0,0 1 0,0 0 0,-2-3 0,1 2 0,-1-2 0,-1 0 0,3 13 0,-3-8 0,3 14 0,0-13 0,8 9 0,-4-12 0,25 9 0,-19-14 0,46 7 0,-39-8 0,50 3 0,-49-3 0,34 0 0,-39 0 0,23-3 0,-27 0 0,14-3 0,-18 1 0,5 2 0,-7 0 0,0 0 0,0 0 0,-1-5 0,2 2 0,1-3 0,-1 6 0,-2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1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24575,'0'-6'0,"2"3"0,-1 3 0,1 3 0,-2 3 0,0-1 0,0 1 0,0 0 0,0 0 0,0 7 0,0-5 0,-2 18 0,1-17 0,-1 17 0,2-19 0,0 9 0,0-10 0,0 5 0,0-4 0,0 1 0,0-2 0,0-1 0,0 1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6 24575,'4'-2'0,"1"1"0,-2-1 0,3 2 0,-3 2 0,2 1 0,-5 3 0,3 0 0,0-1 0,-3 1 0,3 0 0,-1 5 0,-1-4 0,1 11 0,-2-10 0,0 10 0,0-11 0,-2 6 0,1-6 0,-6 4 0,5-5 0,-18 7 0,14-6 0,-25 9 0,19-11 0,-15 10 0,20-11 0,-6 5 0,10-4 0,-3-5 0,0 3 0,1-3 0,-1 0 0,-5 2 0,4-1 0,-4 2 0,6-3 0,-1 0 0,0 0 0,1 0 0,-1 0 0,0 0 0,3-3 0,8-8 0,0 4 0,5-4 0,-4 6 0,0 4 0,5-2 0,-4 3 0,8 0 0,-8 0 0,4 0 0,-3 0 0,4 0 0,-3 0 0,7-2 0,-9 1 0,4-1 0,-8 4 0,0 1 0,-3 3 0,0 0 0,0 0 0,0-1 0,0 1 0,0 0 0,0 0 0,0-1 0,0 1 0,0 0 0,0 4 0,0-3 0,0 14 0,0-12 0,0 22 0,0-19 0,0 12 0,0-13 0,0 8 0,0-8 0,0 13 0,0-17 0,0 17 0,0-16 0,0 16 0,0-17 0,0 9 0,2-12 0,2 1 0,4-5 0,-2 0 0,2 0 0,3 0 0,-1-2 0,27-4 0,-20 2 0,30-6 0,-35 9 0,19-10 0,-23 10 0,13-6 0,-16 8 0,2-2 0,-7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24575,'-3'6'0,"3"-3"0,3-1 0,3-2 0,0 0 0,20-7 0,-15 5 0,35-11 0,-35 12 0,33-7 0,-34 8 0,23-3 0,-24 3 0,7 0 0,-13 3 0,4 5 0,-5 1 0,3 5 0,-5-5 0,0 10 0,0-11 0,0 16 0,0-14 0,0 11 0,0-11 0,0 4 0,0-9 0,0 1 0,0 0 0,0 0 0,0-1 0,0 1 0,0 0 0,0 0 0,0 4 0,-3-3 0,0 7 0,0-11 0,0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24575,'0'5'0,"3"1"0,-3 0 0,6-1 0,-3 4 0,0-3 0,-1 2 0,9 13 0,-9-9 0,18 35 0,-14-32 0,12 36 0,-8-40 0,9 36 0,-12-34 0,14 24 0,-16-24 0,10 11 0,-11-14 0,4 1 0,-5-8 0,0-6 0,0 3 0,-3-3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24575,'-6'3'0,"3"2"0,-10 1 0,8 0 0,-8 3 0,-11 7 0,14-8 0,-50 29 0,43-26 0,-57 37 0,58-37 0,-28 27 0,37-29 0,-9 20 0,12-21 0,-4 18 0,8-18 0,-8 16 0,7-16 0,-9 10 0,8-11 0,-3 4 0,5-8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24575,'-4'6'0,"-1"-3"0,5 2 0,-5-4 0,4 4 0,-2-2 0,3 3 0,0 0 0,-5 10 0,4-6 0,-4 27 0,2-24 0,0 16 0,0-20 0,-2 2 0,4 1 0,-1-1 0,-1 1 0,-1 10 0,0-7 0,-3 13 0,-3 23 0,4-18 0,-11 54 0,12-60 0,-4 44 0,6-56 0,3 28 0,0-34 0,3 7 0,-3-16 0,3-3 0,-1-10 0,-1 8 0,1-6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18 117 24575,'0'8'0,"0"1"0,-3 10 0,0-5 0,0 5 0,-2 0 0,4-9 0,-1 29 0,2-25 0,7 36 0,-2-37 0,13 21 0,-10-27 0,10 7 0,-11-11 0,14-1 0,-13-2 0,23-10 0,-24 3 0,16-5 0,-19 2 0,4 6 0,-2-7 0,0 8 0,-3-8 0,5 5 0,-5-5 0,6 2 0,1-17 0,-3 16 0,7-45 0,-10 38 0,-2-41 0,-3 42 0,-1-10 0,-1 15 0,3 4 0,-5-1 0,4 2 0,-4 1 0,2-3 0,-3 1 0,3-1 0,-7-3 0,5 7 0,-13-7 0,10 11 0,-18-3 0,15 3 0,-24 0 0,21 0 0,-13 8 0,20-6 0,0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24575,'3'2'0,"0"1"0,-3 3 0,0 0 0,0 0 0,0 2 0,0 11 0,0-8 0,0 31 0,2-33 0,-1 21 0,1-26 0,1 4 0,0-2 0,3 0 0,2-1 0,-4 1 0,1 0 0,5 2 0,-5-4 0,8 3 0,-7-6 0,5 2 0,-7-6 0,19-10 0,-16 4 0,26-24 0,-26 20 0,19-31 0,-24 30 0,5-30 0,-7 34 0,-2-28 0,-2 28 0,-9-16 0,8 19 0,-8-1 0,10 5 0,-3 3 0,1 0 0,-4-2 0,3 1 0,-2-2 0,-11 3 0,8 0 0,-16 0 0,17 0 0,-3 3 0,10-2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08:36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24575,'5'0'0,"-1"3"0,1-3 0,-5 5 0,3-2 0,-1 1 0,2 1 0,-1-2 0,-1 3 0,1-1 0,0 1 0,0 0 0,0-1 0,-3 1 0,0 0 0,0 0 0,0-1 0,0 1 0,0 0 0,2 2 0,-1-2 0,4 8 0,-4-7 0,1 3 0,-2-4 0,0 0 0,0 0 0,0-1 0,0 1 0,0 5 0,0-2 0,0 10 0,0-6 0,0 16 0,0-17 0,0 22 0,0-22 0,0 19 0,0-19 0,-2 24 0,1-23 0,-2 16 0,3-20 0,0 5 0,0-8 0,3 0 0,3-4 0,3-2 0,0 0 0,-1 0 0,-3 0 0,6 0 0,-4 0 0,27-2 0,-23 1 0,48-1 0,-43-1 0,21 2 0,-26-1 0,-5-1 0,5 3 0,-5-3 0,3 3 0,-1 0 0,1-2 0,2 1 0,6-2 0,-7 1 0,11-1 0,-16-3 0,5 0 0,-10 1 0,0-1 0,0 0 0,-2 0 0,-2 3 0,-4-12 0,4 12 0,-1-10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24575,'0'6'0,"0"-1"0,0 1 0,0 2 0,0-1 0,0 4 0,0 3 0,0-4 0,0 26 0,0-22 0,7 35 0,0-33 0,15 26 0,-14-30 0,20 14 0,-22-19 0,18 2 0,-17-7 0,11-2 0,-10-2 0,18-17 0,-20 10 0,20-33 0,-21 29 0,8-31 0,-10 28 0,0-8 0,-3 16 0,0 2 0,0 0 0,0 1 0,0-1 0,0-2 0,0 1 0,0-1 0,-8-5 0,1 5 0,-14-10 0,10 13 0,-28-2 0,25 7 0,-46 0 0,42 0 0,-44 0 0,47 0 0,-24 0 0,34 0 0,-5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24575,'0'6'0,"0"-1"0,0 1 0,2 0 0,-1-1 0,2 1 0,-1 13 0,1-10 0,8 27 0,-1-24 0,16 33 0,-14-34 0,22 22 0,-22-31 0,14 11 0,-13-12 0,16-1 0,-14-4 0,19-14 0,-25 9 0,14-30 0,-21 29 0,5-39 0,-7 35 0,-5-43 0,1 41 0,-4-17 0,2 27 0,1-2 0,2 1 0,-5-1 0,7 2 0,-9-2 0,6 4 0,-5-3 0,1 3 0,2 1 0,-15 1 0,12 2 0,-22 0 0,19 0 0,-9 2 0,14-1 0,2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24575,'0'6'0,"0"4"0,0-3 0,3 4 0,0-5 0,0 5 0,0-4 0,9 16 0,-6-14 0,20 20 0,-18-24 0,13 13 0,-14-17 0,7 5 0,-8-6 0,7 0 0,-6 0 0,9-13 0,-6 7 0,1-28 0,-5 24 0,-4-13 0,-2 4 0,-5-7 0,2 5 0,-16-9 0,11 27 0,-8-7 0,13 10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24575,'6'0'0,"-3"6"0,2-5 0,-4 9 0,6-4 0,-5 3 0,13 10 0,-8-11 0,7 10 0,15 4 0,2-2 0,0 0 0,8-7 0,-30-13 0,17 5 0,-18-4 0,7-1 0,-8-1 0,6-14 0,-8 7 0,5-16 0,-10 14 0,3-17 0,-3 19 0,-5-29 0,1 27 0,-14-23 0,12 24 0,-27-9 0,23 12 0,-14 0 0,15 3 0,1 3 0,-7 0 0,2 0 0,1 0 0,6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24575,'0'12'0,"0"-3"0,0-1 0,0-2 0,2 2 0,4 11 0,0-8 0,0 10 0,7-2 0,-6-2 0,17 10 0,-13-17 0,18 11 0,-20-19 0,29 8 0,-27-10 0,42 0 0,-38 0 0,33-17 0,-39 10 0,11-14 0,-16 15 0,-1 0 0,2 0 0,-4 1 0,1-3 0,-2 1 0,3-1 0,-3 0 0,3 4 0,-3-1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24575,'2'6'0,"2"5"0,-1-2 0,2 0 0,-5-1 0,8 0 0,-4 2 0,17 14 0,-12-13 0,32 23 0,-27-27 0,38 18 0,-35-20 0,35 3 0,-36-5 0,34-6 0,-39 0 0,19-18 0,-28 11 0,6-11 0,-8 16 0,0-1 0,0-2 0,0-9 0,0 6 0,0-7 0,-5 1 0,-2 4 0,-12-21 0,6 21 0,-16-26 0,17 30 0,-24-17 0,26 21 0,-16-2 0,22 7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24575,'5'3'0,"-1"2"0,3 1 0,-3-2 0,2 3 0,12 7 0,-12-6 0,28 18 0,-22-18 0,25 13 0,-25-16 0,21 2 0,-24-7 0,25 0 0,-25 0 0,22-7 0,-25 2 0,20-21 0,-21 17 0,16-30 0,-16 29 0,2-34 0,-7 31 0,-2-34 0,-4 31 0,-16-29 0,8 33 0,-20-17 0,25 24 0,-7-2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24575,'0'9'0,"3"-1"0,0-3 0,0 1 0,2 0 0,-4 2 0,11 6 0,-4-6 0,16 15 0,-13-20 0,20 15 0,-21-17 0,26 4 0,-27-5 0,25 0 0,-25 0 0,19-15 0,-19 11 0,9-27 0,-12 25 0,5-28 0,-7 25 0,4-32 0,-8 30 0,0-33 0,0 31 0,-8-13 0,7 19 0,-4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5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 24575,'5'3'0,"1"3"0,5-3 0,1 2 0,2 6 0,-2-6 0,25 12 0,-20-14 0,40 15 0,-40-16 0,35 5 0,-38-7 0,24 0 0,-31-2 0,21-14 0,-23 7 0,14-22 0,-15 22 0,3-27 0,-6 26 0,1-34 0,-2 33 0,-12-35 0,6 35 0,-28-25 0,24 30 0,-13-7 0,17 13 0,0 0 0,-2 0 0,4-2 0,-11 1 0,7-2 0,-8 3 0,4 0 0,4 0 0,-8 0 0,8 0 0,-10 6 0,11-5 0,-9 9 0,9-9 0,-4 9 0,8-6 0,-7 10 0,8-10 0,-6 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0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24575,'6'0'0,"0"0"0,-1 0 0,1 0 0,0 0 0,0 0 0,-1 0 0,4 0 0,-3 0 0,22-3 0,-17 0 0,36-5 0,-37 4 0,32-4 0,-33 8 0,27-5 0,-26 4 0,34-7 0,-33 7 0,51-12 0,-46 12 0,69-20 0,-57 18 0,35-10 0,2-1 0,-23 6-3392,48-7 0,4-1 3392,-34 2 0,2 6 0,13-1 0,-11 2 0,6-1 0,-1 1 0,15 0 0,-13 2-4146,8 2 4146,-8-4 0,-4 2 0,-18 5-1158,-27 0 1158,28-6 0,-28 4 0,27-4 0,-15 6 0,6 0 4156,-4 0-4156,53 0 0,-48 0-2078,57 0 0,3 0 2078,-48 0-115,14 0 1,16 0-1,-18 0 115,-26 0-641,21 0 0,17 0 0,-14 0 641,-7 0-1015,41 2 1,-1-1 1014,-41 0 0,32 3 0,-1 0 0,-41-2 0,39 1 0,-2 0 0,-41-3 42,35 1 1,1 1-43,-36-1 218,31 3 1,-3 0-219,-38-3 475,24 1 1,-1-1-476,-32-1 1553,65 0-1553,-67 0 2190,52 0-2190,-53 0 0,46 0 0,-48 0 2538,38 0-2538,-42 3 2282,34-3-2282,-36 3 0,41-3 0,-40 0 0,48 0 0,-44 0 0,38 0 0,-40 0 2393,32 0-2393,-17 0 0,1 0 0,-6 0 1993,-8 3-1993,-8-3 1179,15 5-1179,-15-4 783,15 1-783,-14-2 0,14 0 0,-13 0 0,12 0 0,-12 0 0,11 0 0,-13 0 0,15 0 0,-15 0 0,16 0 0,-16 0 0,15 0 0,-15 0 0,21 0 0,-18 0 0,11 0 0,-13 0 0,-1 0 0,-2 0 0,5 0 0,-4 0 0,3 0 0,14 0 0,-14 0 0,31 0 0,-28 0 0,24 0 0,-23 0 0,13 0 0,-17 0 0,8 0 0,-11 0 0,14 0 0,-13 0 0,26 3 0,-21-2 0,31 4 0,-30-5 0,32 3 0,-35-3 0,35 0 0,-35 0 0,33 2 0,-34-1 0,39 2 0,-35-3 0,44 0 0,-35 0 0,36 0 0,-39 0 0,34 0 0,-42 0 0,39 0 0,-37 0 0,36 0 0,-34 0 0,41 0 0,-39 0 0,58 0 0,-49 0 0,24 0 0,3 0 0,-17 0 0,17 0 0,-3 0 0,-24 0 0,44 0 0,-54 0 0,30 0 0,-33 2 0,26-1 0,-28 1 0,42-2 0,-40 0 0,51 0 0,-52 0 0,42 0 0,-42 0 0,29 0 0,-30 0 0,14 0 0,-19 0 0,4 0 0,-5 0 0,2 0 0,-2 0 0,3 0 0,7 0 0,-6 0 0,32 0 0,-25 0 0,49 3 0,-49-2 0,46 4 0,-52-5 0,33 5 0,-35-4 0,25 4 0,-25-4 0,22 1 0,-19-2 0,24 0 0,-20 0 0,36 5 0,-34-3 0,41 5 0,-42-6 0,33 1 0,-37 1 0,23 0 0,-27 0 0,17 0 0,-19-1 0,14 1 0,-13 1 0,10-2 0,-11-2 0,4 3 0,-5-3 0,0 5 0,-1-4 0,1 2 0,0-3 0,10 0 0,-11 2 0,28 1 0,-22 1 0,33 1 0,-28-2 0,23 3 0,-27-3 0,11 2 0,-16-5 0,7 5 0,-11-1 0,10 1 0,-8-1 0,5-2 0,-6 1 0,-2 0 0,1 0 0,0 2 0,0-2 0,0 3 0,-3 2 0,2-4 0,-1 4 0,4-5 0,-5 3 0,3-1 0,1 20 0,-3-15 0,10 38 0,-7-34 0,14 59 0,-10-45 0,3 38 0,0 2 0,-1-24 0,1 27 0,0 22 0,-2-16-820,0-4 820,-1 4 0,3 24 0,-1 2 0,-3-22 0,-2 17 0,1-20 0,1 21 0,1-1 0,-4-24 0,-2-4 0,0 22 0,0 23 0,0-25 0,-2-29 0,-1 8 0,0 25 0,-1 0 0,0-24 0,-4-5 0,3 3 0,-1 21 0,1 1 0,-1-22 0,-1 2 0,-1 2 0,1 16 0,1-16 0,2-4 0,-5 4 0,1-5 0,5-26 0,-9 52 0,8-72 0,-3 79 0,5-77 0,0 28 0,0 1 0,0-23 0,-3 31 0,-1 1 0,2-26 0,-7 31 0,1 0 0,5-35 0,-5 31 0,0-1 0,6-29 0,-3 25 0,-1 0 0,5-28 0,-4 60 0,5-64 0,-6 37 0,5-45 0,-10 71 0,9-63 0,-5 43 0,0 3 0,4-35 0,-3 41 0,0 1 0,5-38-3256,-3 42 0,-1 2 3256,3-40-1806,-1 34 0,0-3 1806,3-43-827,0 23 1,0-1 826,0-26 0,0 32 0,0 2 0,0-21 0,0 32 0,0 0 0,0-32 0,0 45-988,0-61 988,0 1 2959,0-1-2959,0 0 3733,0-6-3733,0 16 0,0-13 3533,0 8-3533,0 63 0,4-57 0,-4 36 0,1-1 0,3-40 0,-2 23 0,1-2 0,-2-31 0,4 61 0,-5-57 0,6 63 0,-4-54 0,4 62 0,-3-68 0,-2 25 0,1-1 0,1-27 0,2 74 0,-2-79 0,0 51 0,0-47 0,0 56 0,-3-52 0,5 56 0,-4-65 0,4 54 0,-4-53 0,1 72 0,-2-69 0,0 72 0,0-76 0,0 80 0,0-75 0,0 38 0,0 0 0,0-35 0,1 38 0,1 1 0,-2-33 0,3 31 0,1 1 0,-3-27 0,2 21 0,0-1 0,-3-28 0,3 23 0,0-1 0,-3-29 0,5 63 0,-4-62 0,4 57 0,-4-54 0,1 66 0,-2-71 0,0 37 0,0 1 0,0-32 0,1 38 0,1-2 0,1-41 0,5 69 0,-4-70 0,6 40 0,-9-40 0,7 33 0,-5-38 0,0 40 0,0-42 0,-3 46 0,0-45 0,0 44 0,2-46 2454,-1 35-2454,2-36 906,-1 27-906,-1-26 0,1 25 0,-2-26 0,3 31 0,-3-34 0,3 32 0,-3-30 0,0 33 0,0-29 0,0 31 0,0-34 0,0 31 0,0-31 0,0 39 0,0-37 0,0 47 0,0-50 0,0 53 0,0-48 0,0 51 0,0-52 0,0 43 0,0-45 0,0 38 0,0-38 0,0 42 0,0-40 0,0 41 0,0-43 0,0 32 0,0-33 0,-3 29 0,3-29 0,-3 25 0,3-26 0,-2 25 0,1-25 0,-1 22 0,2-25 0,0 22 0,0-22 0,0 27 0,0-26 0,0 26 0,0-27 0,0 15 0,0-17 0,0 11 0,0-10 0,0 13 0,0-11 0,0 17 0,0-13 0,0 7 0,0-12 0,0-1 0,0-2 0,0 0 0,0 0 0,0-1 0,0 9 0,0-7 0,0 12 0,0-12 0,0 11 0,0-10 0,0 10 0,0-11 0,0 6 0,0-6 0,0 1 0,0-2 0,-3-3 0,0-1 0,-3-2 0,3 3 0,-7 0 0,3 0 0,-15 2 0,9-4 0,-21 7 0,18-7 0,-26 9 0,27-9 0,-53 10 0,48-10 0,-57 4 0,61-5 0,-46 2 0,44-1 0,-60 2 0,56-3 0,-35 0 0,-1 0 0,32 0 0,-41-2 0,0 0 0,40 1 0,-30-2 0,2 0 0,34 2 0,-53-1 0,57 2 0,-38 0 0,39 0 0,-36 0 0,35 0 0,-45 0 0,45 0 0,-79-7 0,74 3 0,-39 0 0,0 1 0,36 1 0,-72-3 0,81 3 0,-49-3 0,53 5 0,-42-2 0,40 1 0,-43-4 0,39 4 0,-39-6 0,43 5 0,-17-3 0,22 5 0,-2 0 0,2 0 0,-2 0 0,2 0 0,-5 0 0,2 0 0,-2 0 0,-18 0 0,16 0 0,-36-5 0,35 4 0,-32-4 0,33 5 0,-41 0 0,38 0 0,-63 0 0,60 0 0,-65-3 0,67 3 0,-67-3 0,65 3 0,-32-1 0,-1-1 0,23-3 0,-23 2 0,0 1 0,27-2 0,-33 2 0,1 1 0,32 0 0,-41-2 0,0 0 0,42 2 0,-31-2 0,1 1 0,34 1 0,-32 0 0,-1 0 0,30 1 0,-33-2 0,0 1 0,35 0 0,-30 0 0,0 0 0,31 1 0,-76 0 0,77 0 0,-61 0 0,57-4 0,-30 2 0,-5-1 0,20-1-3392,-47-1 0,-2 2 3392,31 2-2269,-33-2 1,2-1 2268,35 3-1376,-23-2 0,4 0 1376,40 2-848,-36-2 0,1 0 848,36 2 0,-34-3 0,-1 0 0,29 4 331,-26-3 1,2 2-332,32 1 464,-30 0 1,2 0-465,34 0 0,-38 0 0,-2 0 0,32 0 0,-47 0 1851,61 0-1851,-5 0 2935,11 0-2935,-5 0 3448,7 0-3448,-1 0 3997,-5 0-3997,4 0 0,-35 0 0,23 0 0,-61 0 0,51 0 0,-62 0 0,69 0 1330,-23 0-1330,43 0 0,0 0 0,-1 0 0,0 0 0,-2 0 0,5 0 0,-5 0 0,5 0 0,-26 0 0,21 0 0,-57 0 0,53 0 0,-61 2 0,61-1 0,-56 4 0,54-4 0,-53 1 0,56-2 0,-53 0 0,50 3 0,-46-3 0,48 3 0,-41-3 0,44 0 0,-40 0 0,42 0 616,-27 0-616,29 0 0,-15 0 0,15 0 0,-15 0 0,14 0 0,-19 0 0,16 0 0,-22 0 0,24 2 0,-23-1 0,24 2 0,-22-3 0,19 0 0,-26 0 0,24 0 0,-38 0 0,35 0 0,-40 0 0,40 0 0,-41 0 0,35 0 0,-23-3 0,26 2 0,-12-4 0,18 5 0,-17-3 0,17 3 0,-16-2 0,20 1 0,-16-2 0,17 3 0,-19-2 0,19 1 0,-20-1 0,21 2 0,-13-3 0,17 0 0,-12 0 0,12-2 0,-9 2 0,6-1 0,1-1 0,1 5 0,2-5 0,0 1 0,1-1 0,-1 2 0,0 0 0,0 0 0,0-7 0,1 2 0,-4-15 0,2 14 0,-1-22 0,5 22 0,-3-28 0,3 25 0,-3-27 0,3 26 0,0-28 0,0 31 0,0-34 0,0 31 0,0-27 0,0 26 0,3-26 0,-3 26 0,3-28 0,-3 32 0,5-28 0,-4 28 0,9-37 0,-8 36 0,8-41 0,-9 41 0,7-38 0,-8 38 0,5-40 0,-1 39 0,1-37 0,-1 39 0,1-37 0,-2 36 0,3-41 0,-1 38 0,1-38 0,-3 38 0,2-40 0,-4 40 0,4-52 0,-4 49 0,4-43 0,-5 49 0,5-35 0,-4 32 0,2-12 0,-1 17 0,-1 1 0,1 2 0,-2-5 0,3 2 0,-3-2 0,6 2 0,-6-2 0,5-23 0,-2 16 0,1-53 0,-2 51 0,3-56 0,-4 57 0,10-43 0,-10 45 0,7-37 0,-5 39 0,2-44 0,-1 46 0,3-49 0,-5 46 0,5-47 0,-6 48 0,4-47 0,-5 49 0,8-46 0,-7 47 0,7-42 0,-5 43 0,0-41 0,0 41 0,2-43 0,-4 39 0,9-42 0,-8 40 0,5-40 0,-4 40 0,3-36 0,-3 38 0,5-40 0,-7 40 0,7-53 0,-7 54 0,5-60 0,-5 60 0,2-60 0,-3 57 0,3-56 0,-2 47 0,1-44 0,-2 49 0,0-39 0,0 48 0,0-45 0,0 45 0,0-45 0,0 45 0,0-47 0,0 38 0,0-57 0,0 54 0,0-49 0,0 58 0,0-44 0,0 41 0,0-47 0,0 49 0,0-46 0,0 48 0,0-43 0,0 39 0,0-44 0,0 46 0,0-50 0,0 50 0,0-49 0,0 50 0,0-54 0,-2 51 0,-2-54 0,1 56 0,1-54 0,-1 56 0,0-63 0,0 60 0,-2-63 0,4 60 0,-6-53 0,5 57 0,-3-48 0,5 51 0,0-44 0,0 44 0,0-42 0,0 38 0,0-48 0,0 46 0,-5-60 0,4 61 0,-9-66 0,8 66 0,-8-63 0,9 55 0,-8-69 0,8 66 0,-3-27 0,1 3 0,2 29 0,-2-33 0,0 0 0,2 32 0,-2-32 0,0 0 0,2 27 0,-3-69 0,4 73 0,-3-55 0,3 61 0,-3-56 0,3 57 0,-2-52 0,1 52 0,-4-62 0,4 59 0,-1-61 0,2 64 0,0-66 0,0 63 0,-3-32 0,1 0 0,0 29-1571,-3-47 1571,5 59 0,0-4 0,0 5 0,0-5 0,0-2 0,0 0 0,0 1 0,-2-36 0,1 32 0,-2-32 0,0 0 0,2 29 0,-2-27 0,0 2 0,2 29 0,-4-52 0,4 55 0,-1-49 0,2 50 0,-3-47 0,3 49 0,-5-16 0,4 20 1571,-2 4-1571,3-3 0,0 3 0,0-3 0,-2-2 0,1 3 0,-1-5 0,2-12 0,0 10 0,-3-31 0,2 31 0,-1-31 0,2 31 0,0-41 0,0 38 0,0-40 0,0 45 0,0-38 0,0 38 0,0-43 0,0 42 0,0-49 0,0 48 0,2-41 0,-1 41 0,2-31 0,-3 33 0,0-30 0,0 32 0,0-25 0,0 26 0,0-23 0,0 24 0,0-23 0,0 24 0,0-22 0,2 22 0,-1-22 0,4 24 0,-4-21 0,1 23 0,-2-21 0,0 15 0,3-13 0,0 13 0,0-10 0,0 14 0,-1-17 0,-1 16 0,4-18 0,-5 18 0,3-18 0,-3 18 0,2-19 0,2 22 0,-1-23 0,-1 21 0,3-21 0,-3 17 0,5-18 0,-6 17 0,4-37 0,-4 34 0,4-56 0,-5 45 0,6-67 0,-2 57 0,-2-31 0,-1 0 0,3 25 0,-3-32 0,-2 1 0,1 34 0,4-31 0,0 0 0,-3 30 0,3-25 0,0 2 0,-4 33 0,3-22 0,0 1 0,-1 29 0,4-65 0,-6 67 0,0-47 0,0 43 0,0-27 0,0 30 0,0-23 0,0 28 0,0-24 0,0 29 0,0-23 0,3 27 0,-3-23 0,3 24 0,-3-23 0,0 20 0,0-17 0,0 19 0,0-12 0,0 12 0,0-11 0,0 10 0,0-10 0,0 11 0,-3-11 0,0 12 0,0-16 0,0 16 0,3-18 0,0 17 0,-2-14 0,-1 13 0,-1-15 0,2 14 0,2-6 0,0 9 0,0 0 0,0 0 0,0 1 0,0-4 0,0 0 0,0-2 0,0-5 0,0-3 0,-5-12 0,4 13 0,-5-18 0,6 26 0,-2-29 0,-1 32 0,-3-29 0,3 27 0,0-15 0,3 12 0,0-7 0,0 9 0,0-11 0,0 13 0,0-13 0,0 14 0,0-17 0,0 16 0,-2-13 0,1 14 0,-4-6 0,4 6 0,-1-4 0,2 5 0,0-5 0,0 5 0,0-2 0,0 2 0,0 0 0,0 0 0,0-4 0,0 3 0,0-7 0,0 8 0,0-5 0,0 5 0,0-7 0,-3 6 0,3-7 0,-3 8 0,3-10 0,0 8 0,-2-10 0,1 11 0,-2-6 0,3 6 0,0-1 0,0 2 0,0 1 0,0-1 0,0 0 0,0 0 0,0 1 0,0-1 0,0 0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08:3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10 0,0-8 0,0 7 0,3 24 0,-2-17 0,5 64 0,-5-61 0,5 63 0,-3-71 0,3 43 0,0-50 0,-3 11 0,2-14 0,-4-3 0,1-1 0,-2-7 0,0-4 0,0-3 0,-2-1 0,1-3 0,-2-2 0,3 7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167 184 24575,'6'0'0,"-1"0"0,1 0 0,0 0 0,-1 0 0,1-2 0,5-2 0,-1 1 0,11 1 0,-10 2 0,33-5 0,-29 3 0,56-3 0,-45 1 0,64 1 0,-56-1 0,29 2 0,2 1 0,-23 1-3392,43 0 0,1 0 3392,-41 0-2269,39 0 1,-1 0 2268,-42 0-1234,27 0 0,-1 0 1234,-30 0-850,31 0 0,0 0 850,-34 0 0,51-4 0,0-2 0,-44 4 0,51-5 0,-1 1 0,-53 5 0,47-4 0,1 0 0,-49 3-211,54-1 0,2 0 211,-47 3-237,46-2 1,0 0 236,-48 1 0,42-1 0,0 0 0,-42 2 0,17 0 0,18-1 0,-17 0 0,-17 0 0,19 0 0,17 0 0,-19 1 0,-23 0 512,15 0 0,-3 0-512,-26 0 2243,0 0-2243,1 0 0,-7 0 0,17 0 0,-9 0 0,12 0 3647,-8 0-3647,37 0 0,-37 0 0,27 0 0,0 0 0,-33 0 0,36 0 0,-1 0 0,-34 0 0,33-3 0,2 1 0,-30 0 0,21 0 0,-1-1 0,-18 3 0,53 0 0,-59-2 0,57-1 0,-64-1 0,70 2 0,-62 2 0,24-2 0,1-1 0,-24 1 0,41-4 0,0-1 0,-39 5 0,33-4 0,-4 1 0,-40 4 0,52-1 0,-54 2 0,46 0 0,-49 0 5453,44 0-5453,-45 0 0,44-3 0,-41 2 0,50-4 0,-50 5 0,59-3 0,-60 3 0,48 0 0,-48 0 0,39-2 0,-38 1 0,33-2 0,-35 3 3233,24 0-3233,-27 0 784,22 0-784,-25 0 0,19 0 0,-19 0 0,29-2 0,-24 1 0,31-1 0,-33 2 0,32-3 0,-33 3 0,41-3 0,-38 3 0,43 0 0,-39 0 0,61 0 0,-51 0 0,27 0 0,1 0 0,-19 4-3392,45 0 0,1 0 3392,-35 2-1513,15-1 1,14 0 0,-14-1 1512,-17-3 0,41 5 0,-1 2 0,-46-3-1202,31 3 1,-2 0 1201,-36 0-597,21-3 1,-2-1 596,-33 1 2089,45-2-2089,-48 0 3790,18 2-3790,-26-2 4070,7 0-4070,-11 0 3325,4-3-3325,-2 0 1643,-1 0-1643,1 0 0,2 0 0,-1 0 0,1 0 0,-2 0 0,-1 0 0,6 3 0,-4-3 0,14 3 0,-13-3 0,18 2 0,-17-1 0,17 4 0,-18-4 0,18 1 0,-18-2 0,13 3 0,-14-3 0,4 3 0,-8-1 0,5-1 0,-4 2 0,9-3 0,-6 0 0,6 0 0,-6 0 0,9 0 0,-9 0 0,6 0 0,-7 0 0,0 0 0,0 0 0,-1 0 0,1 2 0,0-1 0,0 1 0,-1 1 0,1-3 0,0 3 0,-1-3 0,-1 3 0,1 0 0,-2 0 0,0 2 0,0-2 0,-3 3 0,5 5 0,-4-4 0,6 9 0,-6-9 0,4 19 0,-4-14 0,1 35 0,-2-30 0,3 42 0,-2-41 0,4 56 0,-5-54 0,8 56 0,-7-60 0,7 54 0,-8-55 0,6 45 0,-6-49 0,3 32 0,-3-32 0,0 30 0,0-31 0,0 26 0,0-27 0,0 17 0,0-18 0,0 15 0,0-14 0,0 14 0,0-15 0,-3 18 0,3-17 0,-3 19 0,3-17 0,-3 16 0,3-16 0,-5 20 0,2-22 0,-3 30 0,3-26 0,-5 31 0,7-31 0,-9 41 0,8-41 0,-8 54 0,9-53 0,-7 54 0,5-55 0,-3 44 0,3-43 0,-4 46 0,5-42 0,-8 42 0,9-44 0,-9 48 0,8-45 0,-5 63 0,6-61 0,-4 59 0,4-61 0,-1 58 0,2-59 0,0 65 0,0-66 0,2 67 0,-1-63 0,2 55 0,-1-58 0,1 63 0,1-62 0,3 68 0,-6-70 0,7 66 0,-5-63 0,5 61 0,-4-61 0,8 56 0,-8-57 0,3 24 0,-5-34 0,-2 8 0,0-9 0,0 15 0,0-15 0,3 14 0,0-12 0,0 7 0,5 19 0,-7-18 0,10 51 0,-9-53 0,9 49 0,-9-50 0,8 42 0,-9-42 0,7 39 0,-8-40 0,5 35 0,-4-33 0,4 36 0,-4-37 0,1 39 0,-2-34 0,3 34 0,-3-34 0,5 34 0,-4-40 0,4 44 0,-4-44 0,4 45 0,-4-44 0,9 61 0,-8-57 0,9 63 0,-10-66 0,8 58 0,-8-55 0,7 62 0,-5-60 0,3 73 0,-3-72 0,4 75 0,-5-75 0,3 77 0,-5-76 0,0 59 0,0-64 0,0 41 0,0-41 0,0 47 0,0-48 0,0 51 0,0-53 0,0 56 0,0-51 0,0 48 0,0-50 0,0 44 0,0-44 0,0 56 0,0-48 0,-3 60 0,2-59 0,-10 64 0,6-69-1201,-4 29 1201,6-33 0,3-5 0,-2 4 0,-1-5 0,-1-1 0,2 3 0,-1-2 0,3 2 0,-9 24 0,7-20 0,-9 43 0,10-47 0,-9 38 0,8-41 0,-8 33 0,9-34 0,-9 23 0,8-22 1201,-5 11-1201,6-13 0,-1 7 0,2-9 0,0 4 0,0-5 0,-3-1 0,2 1 0,-1 5 0,2-4 0,-3 9 0,3-9 0,-3 14 0,3-13 0,0 10 0,0-11 0,0 9 0,0-9 0,-2 14 0,-1-16 0,-1 16 0,2-16 0,2 16 0,0-14 0,0 7 0,0-9 0,0 1 0,-3-3 0,0 0 0,-5-3 0,4-3 0,-4 3 0,0-5 0,1 4 0,-16-7 0,11 7 0,-30-9 0,26 9 0,-42-8 0,42 8 0,-21-3 0,30 2 0,-3 1 0,1-2 0,-3 3 0,1 0 0,-6-2 0,5 1 0,-5-4 0,-38 4 0,33-1 0,-33-1 0,-1 0 0,31 1 0,-27-2 0,1-1 0,33 5 0,-62-3 0,65 3 0,-54 0 0,54 0 0,-45 0 0,45 0 0,-46 0 0,47 0 0,-56 0 0,56 0 0,-65 0 0,61 0 0,-72 0 0,68 0 0,-65 3 0,67-3 0,-74 7 0,70-6 0,-39 1 0,0-1 0,35-1 0,-33 1 0,1 1 0,38-2 0,-29 2 0,-1-1 0,29-1 0,-32 0 0,1 0 0,31 0 0,-33 0 0,-2 0 0,26 0-2292,-42 0 2292,49 0 0,6 0-793,2 0 793,-13 0 0,7 0 0,-19 0 0,21 0 0,-8 0 0,-33 0 0,25 0 0,-24 0 0,-2 0 0,25 0 0,-34 0 0,2 0 0,36 0 0,-42 0 0,0 0 0,41 0-2881,-43 2 0,-3 0 2881,26-1-1927,-23 1 0,-1-1 1927,26-1-816,-22 2 0,3-1 816,38 0-525,-24 1 0,2 1 525,29-3 1114,-65 3-1114,57-3 0,-17 1 0,1 0 0,21 0 0,-25 2 0,2 0 0,29-2 1821,-66 3-1821,71-4 0,-63 0 0,55 0 0,-68 0 0,61 0 0,-58-3 0,65 3 0,-60-3 0,65 3 2187,-54-2-2187,59 1 0,-52-4 0,53 4 0,-68-1 0,64 2 0,-58 0 0,60 0 0,-50 0 0,48-3 0,-53 0 0,54 0 0,-49 0 0,53 3 1649,-46-2-1649,45 1 0,-54-1 0,51 2 0,-69-3 0,66 2 0,-66-4 0,71 5 0,-71-9 0,71 7 0,-62-6 0,64 7 0,-50-4 0,47 2 0,-61-6 0,58 6 0,-53-5 0,57 5 0,-40-3 0,40 3 0,-45 0 0,43 3 0,-45-2 0,46 1 0,-51-1 0,53 2 0,-62 0 0,60 0 0,-72 0 0,68 0 0,-77-3 0,76 2 0,-63-1 0,61 2 0,-39-3 0,40 3 0,-42-3 0,50 3 0,-55 0 0,58 0 1820,-46 0-1820,48 0 2140,-38-2-2140,35 1 0,-28-2 0,30 3 0,-26 0 0,25 0 0,-29 0 0,29 0 1901,-28-5-1901,31 4 1521,-21-4-1521,23 2 1230,-10 3-1230,11-3 0,-19 1 0,16 1 0,-36-4 0,34 4 0,-42-4 0,42 5 0,-32-5 0,35 1 0,-15-1 0,20-1 0,-6 3 0,9-2 0,-4 2 0,5-3 0,-3 0 0,3 0 0,-5 1 0,4-1 0,-4-7 0,4 2 0,-1-18 0,2 17 0,0-29 0,0 30 0,0-33 0,0 32 0,2-33 0,-1 29 0,4-28 0,-4 31 0,1-31 0,-2 31 0,3-29 0,-3 27 0,6-24 0,-6 26 0,3-25 0,-3 28 0,5-26 0,-4 26 0,4-26 0,-5 27 0,3-28 0,-3 28 0,5-25 0,-4 25 0,2-30 0,-1 26 0,1-36 0,3 35 0,0-40 0,-3 42 0,5-59 0,-7 56 0,6-58 0,-6 58 0,7-48 0,-7 46 0,9-53 0,-6 50 0,7-65 0,-7 66 0,6-62 0,-7 64 0,11-60 0,-10 57 0,10-68 0,-12 67 0,12-59 0,-12 65 0,10-61 0,-10 58 0,10-55 0,-10 57 0,13-49 0,-13 49 0,16-55 0,-13 52 0,14-51 0,-15 52 0,11-44 0,-10 47 0,8-42 0,-9 45 0,6-48 0,-9 45 0,9-41 0,-8 43 0,9-47 0,-9 43 0,6-41 0,-7 42 0,4-36 0,-4 35 0,5-42 0,-2 43 0,2-35 0,-2 35 0,1-33 0,-5 35 0,7-44 0,-6 42 0,7-64 0,-6 58 0,5-73 0,-6 74 0,1-30 0,1-1 0,-2 28 0,1-67 0,-2 72 0,5-43 0,-3 48 0,10-51 0,-10 49 0,8-51 0,-9 51 0,7-57 0,-7 55 0,4-58 0,-5 58 0,2-55 0,-1 53 0,4-74 0,-4 71 0,0-29 0,0 2 0,-1 30 0,0-76 0,0 76 0,0-75 0,0 73 0,-5-57 0,4 61 0,-7-46 0,8 45 0,-3-20 0,3 27 0,0 1 0,0 2 0,0 1 0,-2 0 0,1 1 0,-2-4 0,1-15 0,1 10 0,-1-31 0,2 34 0,-5-34 0,3 34 0,-8-32 0,9 30 0,-7-33 0,8 34 0,-5-39 0,4 42 0,-7-41 0,7 38 0,-9-33 0,9 35 0,-9-35 0,6 33 0,-5-35 0,4 36 0,-2-40 0,1 41 0,-1-43 0,4 43 0,-2-39 0,4 39 0,-4-37 0,4 36 0,-4-34 0,5 34 0,-6-31 0,6 34 0,-5-24 0,4 26 0,-1-16 0,2 17 0,-3-12 0,2 12 0,-1-9 0,2 9 0,-3-8 0,3 8 0,-3-4 0,3 5 0,0 0 0,0 1 0,0-1 0,0 0 0,-2 3 0,1-2 0,-2 2 0,3-3 0,0 0 0,0 1 0,-2 1 0,1-1 0,-1 2 0,2-3 0,0 1 0,-3 2 0,3-3 0,-3 3 0,3-2 0,-3 1 0,3-1 0,-3 2 0,1-5 0,1 2 0,-1-3 0,-1 6 0,2-10 0,-1 8 0,-1-18 0,3 17 0,-3-7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0 665 24575,'3'-3'0,"0"-5"0,3 7 0,-1-9 0,1 4 0,2-3 0,6-10 0,5 10 0,-1-10 0,24-11 0,-25 13 0,43-22 0,7-2 0,-27 15 0,31-12 0,21-8 0,-17 9-558,-18 9 558,28-7 0,22-7 0,-22 11 0,-29 17 0,24-8 0,20-6 0,-20 7 0,-27 9 0,21-1 0,19-2 0,-19 2 0,-23 3 0,21 5 0,18 0 0,-19 1 0,-20-1 0,13 3 0,16 1 0,-15 1 0,-7 0 0,31-1 0,-2 2 558,-39 1-558,39 3 0,-4 1 0,-50 2 0,38 6 0,-3 0 0,-48-7 0,65 30 0,-69-30 0,63 30 0,-59-27 0,70 28 0,-62-26-1483,28 14 1483,-38-19 0,-1 7-686,2-10 686,6 11 0,-6-11-180,4 10 180,-10-8 0,1 0 0,33 16 0,-29-14 0,48 25 0,-50-24 0,33 24 0,-35-25 1415,30 30-1415,-11-23 0,-7 8 733,5-10-733,-9-2 0,-10-7 201,9 6-201,-15-9 0,-3 1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30 24575,'-3'-7'0,"3"0"0,-3 4 0,3-3 0,0 0 0,0 5 0,0 5 0,0 2 0,0 10 0,0-9 0,8 22 0,-4-19 0,12 26 0,-9-27 0,12 22 0,-14-22 0,7 7 0,-11-11 0,4 1 0,-2-3 0,1 2 0,1-2 0,-5 3 0,10 2 0,-8-1 0,6 1 0,-6-2 0,2-1 0,-1 1 0,-1 0 0,-2 0 0,0-1 0,-2-1 0,-4 1 0,0-5 0,-25 13 0,17-8 0,-44 16 0,43-13 0,-39 13 0,41-14 0,-29 9 0,27-10 0,-14 10 0,19-11 0,-6 11 0,10-15 0,0 7 0,3-5 0,3 0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24575,'-1'-2'0,"5"-2"0,5 1 0,-1-2 0,3 5 0,13-13 0,-11 10 0,36-17 0,-34 15 0,29-13 0,-32 13 0,14-8 0,-19 12 0,17-7 0,-19 5 0,21-2 0,-20-1 0,20-2 0,-18 4 0,15-6 0,-15 8 0,10-5 0,-11 6 0,4-4 0,-8 4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24575,'-6'4'0,"0"1"0,0-2 0,1 0 0,2 2 0,-5 1 0,4-2 0,-7 11 0,5-10 0,0 8 0,1-5 0,2 1 0,-3 0 0,3 2 0,-7 8 0,8-7 0,-8 21 0,9-23 0,-1 13 0,2-16 0,2-2 0,1-2 0,3-3 0,5 0 0,-4 0 0,14 0 0,-13 0 0,21 0 0,-20 0 0,32 0 0,-27 0 0,30 0 0,-32 0 0,27-5 0,-29 1 0,27-4 0,-29 2 0,16 3 0,-20-2 0,7 4 0,-11 1 0,0 3 0,-3 3 0,-3-3 0,3 2 0,-2-4 0,2 4 0,0-4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24575,'-2'3'0,"1"2"0,-2-2 0,3 3 0,0 0 0,-2 0 0,1-1 0,-6 14 0,5-8 0,-5 21 0,6-21 0,-1 15 0,2-18 0,-3 13 0,2-13 0,-6 5 0,5-7 0,-3-1 0,3-1 0,-1-2 0,-6-2 0,0 0 0,-2 0 0,2 0 0,1 0 0,2 0 0,0 0 0,1 0 0,-1 0 0,5 0 0,5 0 0,4 0 0,4 0 0,-1 0 0,16-2 0,-14 1 0,25-4 0,-28 2 0,29 0 0,-29-3 0,29 3 0,-30 0 0,20 1 0,-22 2 0,12 0 0,-12 0 0,4 0 0,-6 0 0,1 0 0,0 0 0,-1 0 0,1 0 0,-3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1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24575,'0'-5'0,"0"-1"0,0 0 0,3 3 0,-3 3 0,5 1 0,-2 4 0,1-2 0,1 0 0,-2 2 0,3-2 0,2 6 0,-4-3 0,11 2 0,-13-2 0,14-3 0,-12 0 0,6 2 0,-3-4 0,1 7 0,-2-8 0,-1 5 0,1-4 0,-3 4 0,0-2 0,-1 0 0,-1 3 0,2-3 0,-3 0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24575,'2'0'0,"2"0"0,7 0 0,1 0 0,-3 0 0,12 0 0,-12 0 0,24-3 0,-23 3 0,23-3 0,-24 3 0,10 0 0,-14 0 0,1 0 0,-5 0 0,-4 0 0,-1 3 0,-4 0 0,-3 5 0,4-2 0,-22 13 0,22-11 0,-26 16 0,27-19 0,-20 20 0,21-19 0,-11 15 0,15-14 0,-4 4 0,5-5 0,3 2 0,0-5 0,8 0 0,-4-3 0,11 0 0,-10 0 0,15-3 0,-15 3 0,16-8 0,-17 7 0,12-12 0,-12 9 0,11-10 0,-13 8 0,13-7 0,-16 3 0,8-6 0,-9 6 0,1-6 0,-2 9 0,0-4 0,-2 8 0,-1 1 0,-3 2 0,0 0 0,1 0 0,-1 0 0,0 0 0,0 0 0,1 0 0,-1 2 0,0-1 0,3 6 0,-2 2 0,2-2 0,-5 19 0,4-19 0,-9 34 0,11-28 0,-8 29 0,9-30 0,-6 22 0,5-25 0,-5 17 0,4-18 0,-3 7 0,0-8 0,-2 6 0,4-6 0,-9 9 0,12-9 0,-12 6 0,12-6 0,-5 1 0,9-5 0,0 0 0,5-3 0,1 0 0,18 0 0,-12 0 0,25-3 0,-3-3 0,-10 3 0,7-5 0,-15 2 0,-7 2 0,14-6 0,-19 9 0,9-7 0,-12 5 0,1-3 0,-5 1 0,3 2 0,-3 0 0,3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24575,'0'6'0,"0"2"0,0-1 0,0 1 0,0 0 0,0-1 0,0 19 0,0-16 0,0 36 0,0-32 0,0 49 0,0-46 0,0 43 0,0-46 0,-5 30 0,3-29 0,-8 30 0,9-32 0,-4 23 0,5-27 0,0 9 0,0-12 0,0 0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24575,'0'-6'0,"5"3"0,-4-2 0,4 1 0,-2 1 0,0 1 0,0-1 0,0 0 0,-1 0 0,1 0 0,0 1 0,0-1 0,12-3 0,-8 3 0,24-2 0,-22 1 0,12-1 0,-13 2 0,4 0 0,-3 3 0,-1 0 0,-5-3 0,5 3 0,-4-3 0,6 3 0,-6-2 0,4 1 0,-5-1 0,0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08:37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24575,'6'0'0,"0"0"0,-3 5 0,2-3 0,-4 8 0,6-4 0,-5 3 0,18 20 0,-11-16 0,25 42 0,-22-38 0,32 51 0,-33-49 0,31 41 0,-31-47 0,6 13 0,-2-10 0,-13-8 0,11 5 0,-10-10 0,1-1 0,-2 2 0,-2 1 0,0 1 0,0 0 0,0 0 0,-5 7 0,1-6 0,-19 30 0,13-23 0,-32 51 0,31-45 0,-24 46 0,27-49 0,-5 27 0,10-32 0,0 12 0,3-18 0,-5 5 0,4-5 0,-4 5 0,5-7 0,0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24575,'3'-2'0,"2"1"0,-4-4 0,4 4 0,-2-1 0,3-1 0,2 3 0,-2-3 0,13 0 0,-8 0 0,5 0 0,-8 1 0,-2-1 0,0 2 0,0-1 0,-1-1 0,1 3 0,0-3 0,5 1 0,-4 1 0,6-4 0,-7 4 0,2-1 0,-7 2 0,-4 5 0,-3-1 0,-3 1 0,4 0 0,-1-1 0,-7 9 0,2-6 0,-15 22 0,12-22 0,-15 29 0,20-29 0,-9 24 0,15-26 0,-6 13 0,6-14 0,1 4 0,2-2 0,0 0 0,0-1 0,2-1 0,-1-2 0,1-2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24575,'6'0'0,"0"0"0,-1 0 0,1 2 0,0 1 0,-1 0 0,-1 3 0,3-6 0,-6 5 0,7-4 0,0 9 0,-1-8 0,12 11 0,-12-12 0,9 7 0,-9-8 0,1 3 0,-2-3 0,-1 0 0,1 0 0,0-3 0,-3 3 0,-1-3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24575,'0'6'0,"3"0"0,-2-1 0,1 4 0,-2-1 0,0 6 0,0-4 0,0 3 0,0 9 0,0-7 0,0 29 0,0-30 0,-8 40 0,7-39 0,-12 26 0,12-30 0,-4 15 0,5-17 0,-6 14 0,5-15 0,-4 5 0,5-7 0,0-1 0,0 1 0,0 0 0,0 0 0,0-1 0,10 11 0,-5-5 0,26 16 0,-18-19 0,9 5 0,-17-13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6 134 24575,'3'-2'0,"2"1"0,-1-2 0,-1 6 0,-1 0 0,-2 3 0,0 2 0,-2-2 0,-4 20 0,2-15 0,-3 30 0,6-28 0,-2 29 0,3-30 0,0 30 0,3-32 0,8 18 0,-4-23 0,17 5 0,-18-7 0,22 3 0,-22-3 0,17-1 0,-16-2 0,7 0 0,-8 0 0,10-5 0,-11 2 0,13-11 0,-14 7 0,10-11 0,-11 10 0,13-23 0,-14 21 0,11-39 0,-10 37 0,3-47 0,-3 44 0,6-56 0,-8 51 0,8-33 0,-8 42 0,1-5 0,-2 13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24575,'-3'2'0,"-3"2"0,6 1 0,-3 1 0,3 0 0,3-3 0,0-1 0,3-2 0,-1 0 0,14 0 0,-10 0 0,24 0 0,-23 0 0,19-5 0,-22 4 0,6-4 0,-7 5 0,0 0 0,5 0 0,-4 0 0,14 0 0,-13 0 0,15 0 0,-15 0 0,10 0 0,-11 0 0,7 0 0,-8 0 0,2 0 0,-4 0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24575,'3'3'0,"0"0"0,-3 2 0,0 1 0,0 0 0,0 2 0,0-2 0,0 5 0,-3-7 0,-2 24 0,1-17 0,-6 36 0,6-31 0,-5 31 0,4-36 0,2 27 0,0-32 0,3 12 0,0-12 0,0 0 0,0 0 0,0-1 0,0 1 0,0-3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4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24575,'6'0'0,"-1"-3"0,1 0 0,0 0 0,0 1 0,2 2 0,-2-3 0,7 0 0,-6-3 0,17 3 0,-15 0 0,17 1 0,-18-1 0,7 0 0,-13 0 0,2 3 0,-6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24575,'-6'5'0,"0"-2"0,1 3 0,1-3 0,-1 2 0,2-1 0,-3 1 0,-9 8 0,6-2 0,-17 18 0,21-17 0,-11 3 0,16-7 0,-3-4 0,3 4 0,-2-2 0,1 0 0,-2-1 0,3 1 0,0 0 0,3-3 0,0 2 0,8-4 0,-2 1 0,16-2 0,-11 0 0,30-2 0,-29 1 0,41-2 0,-44 3 0,27 0 0,-31 0 0,8 0 0,-10 0 0,2 0 0,-5-2 0,2-1 0,-1-1 0,-1-1 0,-1 5 0,-2-3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57 24575,'2'-5'0,"1"1"0,0-1 0,3 5 0,-3-3 0,2 3 0,1-2 0,0 1 0,7-2 0,-5 3 0,23-5 0,-21 4 0,31-9 0,-30 6 0,17-4 0,-21 5 0,4 0 0,-10 3 0,-2 0 0,-12 0 0,5 0 0,-26 3 0,23 0 0,-44 8 0,40-4 0,-38 14 0,40-16 0,-18 21 0,23-21 0,-8 26 0,13-21 0,-2 24 0,5-25 0,0 19 0,2-22 0,9 17 0,-6-18 0,20 11 0,-16-12 0,18 1 0,-14-5 0,16 0 0,-17 0 0,24 0 0,-26 0 0,26-5 0,-27 1 0,17-5 0,-19 6 0,4-2 0,-8 5 0,0-3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63 24575,'0'-5'0,"2"1"0,4-3 0,0 5 0,2-3 0,11 0 0,-10 4 0,29-9 0,-29 6 0,24-7 0,-28 7 0,8-1 0,-10 8 0,0 0 0,-3 3 0,0 0 0,0-1 0,-3 1 0,0 0 0,-8 4 0,4-3 0,-14 17 0,13-15 0,-23 32 0,22-27 0,-23 31 0,27-31 0,-21 23 0,23-25 0,-10 9 0,11-18 0,-1 2 0,-1-1 0,-1 1 0,2 1 0,0 0 0,1-1 0,2 1 0,2-3 0,4 0 0,0-3 0,2 0 0,6 0 0,-7 0 0,22-5 0,-17 3 0,30-10 0,-29 10 0,29-8 0,-33 9 0,22-7 0,-23 7 0,8-4 0,-12 5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3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24575,'6'0'0,"-1"0"0,-1 3 0,1-3 0,-5 5 0,8-1 0,-4-1 0,12 9 0,-9-9 0,24 25 0,-18-21 0,11 14 0,-15-15 0,-1 2 0,-2-2 0,5 5 0,-5-5 0,14 13 0,-12-11 0,12 10 0,9 14 0,-14-9 0,19 30 0,-1 4 0,-16-21 0,10 25 0,8 19 0,-8-13-1344,-6-6 1344,-1 1 0,7 25 0,2 10 0,-1-5 0,-7-19-1046,-4-9 1,-2 2 1045,1 3 0,5 20 0,0 10 0,1-1 0,-3-9 0,-4-19 0,-3-5 0,-1 0 0,0 5 0,2 19 0,2 10 0,-1-1 0,-1-8 0,-3-20 0,-2-6 0,0 1 0,1 5 0,2 19 0,2 9 0,-1 0 0,-1-10 0,-2-19 0,-2-10 0,-1-2 0,2 22 0,-1 18 0,1-1 0,-2-22 0,1 14 0,-9-17 0,-4 10 0,0-14 0,-1-6 0,-11 36 0,-3-4 0,9-56 0,-17 42 0,1 0 0,17-45 0,-17 23 0,1-2 0,19-30 0,-35 46 0,30-52 0,-29 43 0,27-47 0,-37 44 0,34-44 0,-32 34 0,36-37 0,-16 20 0,20-24 1197,-8 10-1197,11-14 2238,-6 6-2238,6-6 0,-4 2 0,5-4 0,-2-2 0,5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24575,'6'0'0,"-3"3"0,-1 3 0,-2 0 0,0 2 0,0-2 0,0 0 0,0-1 0,0 1 0,3 10 0,-2-8 0,4 13 0,-5-14 0,3 7 0,-3-8 0,2 0 0,2-4 0,1-4 0,1 1 0,-3-7 0,2 7 0,-2-9 0,11-7 0,-7 6 0,14-23 0,-13 25 0,15-20 0,-14 24 0,17-13 0,-18 16 0,15-8 0,-15 10 0,8-3 0,-10 3 0,8 5 0,-7-1 0,9 12 0,-9-9 0,3 17 0,-6-16 0,-2 13 0,-2-14 0,0 7 0,0-8 0,-13 5 0,10-5 0,-25 5 0,22-7 0,-20 3 0,18-4 0,-5 1 0,7-2 0,0-2 0,6 0 0,3 0 0,1 0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24575,'0'9'0,"0"5"0,0 1 0,0 2 0,0-3 0,0-3 0,0-2 0,-6 25 0,5-19 0,-4 37 0,5-36 0,0 10 0,0-17 0,0-4 0,0 1 0,-5 2 0,4-1 0,-7 3 0,8-3 0,-6 4 0,3-8 0,0 2 0,1-5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24575,'5'-3'0,"-4"-2"0,9 4 0,-9-4 0,4 2 0,0 0 0,-1 0 0,2 1 0,2-1 0,3-6 0,-1 6 0,11-8 0,-13 8 0,10-6 0,-11 4 0,7-4 0,-8 3 0,2-2 0,-2 5 0,0 0 0,-3 3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8:2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24575,'13'0'0,"-6"0"0,7 0 0,-8 0 0,-1 0 0,4-2 0,6-3 0,8-6 0,-3 6 0,6-8 0,-15 12 0,2-4 0,-7 5 0,-1 0 0,-1 2 0,-2 1 0,-2 5 0,0-1 0,0 9 0,0-9 0,0 14 0,0-13 0,0 5 0,0-7 0,-2 0 0,1-1 0,-4 1 0,4 0 0,-1 7 0,2-5 0,-5 15 0,3-14 0,-5 17 0,6-16 0,-1 9 0,2-12 0,0-2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817 1 24575,'8'0'0,"1"0"0,-1 0 0,0 0 0,0 3 0,-3 2 0,2 3 0,5 8 0,-6-3 0,16 25 0,-16-17 0,21 36 0,-20-36 0,26 63 0,-25-57 0,20 41 0,1 3 0,-16-27-3392,22 48 0,2-1 3392,-22-44 0,13 29 0,8 23 0,-7-20-236,-7-16 236,5 19 0,8 20 0,-10-21 0,-12-23 0,9 30 0,7 24 0,-6-22-551,-7-21 551,1 3 0,5 23 0,1 0 0,-7-25 0,-2-10 0,2 28 0,2 24 0,-3-22 0,-2-24 0,-5 16 0,-2 19 0,0-21 0,2-26 0,-3 14 0,-1 17 0,-1-20 6394,-2-27-6394,3 42 0,-1-3 0,-2-48 0,1 34 0,0-1 0,-2-32 0,0 32 0,0 1 0,0-25 0,0 24 0,0 0 0,-4-24-3084,0 43 0,0 2 3084,-2-35-1326,0 17 1,-2 15 0,1-14 1325,-2-8-1012,0 8 1,-1 15 0,1-17 1011,-3-15-677,0 19 1,-1 16 0,1-19 676,-1-26 0,-3 52 0,1-2 0,10-61 263,-10 37 0,1 0-263,9-36 0,-15 34 0,2-1 0,14-32 415,-11 32 0,1-2-415,11-36 0,-12 33 0,1-1 0,10-31 0,-16 44 0,0 5 0,14-30 0,-12 31 0,-2-2 0,9-35 0,-6 25 0,0-1 0,5-32 648,-3 20 1,1-2-649,7-29 3344,-4 18-3344,0-21 0,9-6 0,-27 63 0,23-50 3282,-19 43-3282,24-57 3579,-6-1-3579,-1 11 3526,2-8-3526,-16 22 0,15-21 0,-16 18 0,18-20 0,-10 9 0,14-10 0,-18 10 0,17-9 0,-27 24 0,24-21 0,-31 31 0,28-31 0,-30 32 0,26-33 0,-25 33 0,29-32 0,-36 31 0,34-28-426,-20 12 426,22-17 0,0-2 0,0-1 0,-4 0 0,7 0 0,-10 4 0,13-3 0,-30 25 0,18-24 0,-35 44 0,33-43 0,-29 34 0,36-34 0,-46 26 0,47-25 0,-57 40 0,49-37 0,-51 44 0,44-41 0,-40 35 0,48-37 0,-36 25 0,42-33 426,-21 21-426,18-22 0,-8 15 0,6-12 0,-5 9 0,10-13 0,1 8 0,4-8 0,4 6 0,0-8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24575,'3'5'0,"2"-2"0,3-3 0,0 0 0,0 0 0,15 0 0,-7 0 0,33 0 0,-28 0 0,61-3 0,-55 2 0,28-1 0,1 0 0,-16 2 0,20-1 0,18 0 0,-15-1 0,-7 1 0,23-2 0,-15-1 0,-56 3 0,-3-2 0,-2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794 156 24575,'0'-8'0,"0"0"0,0-1 0,0 1 0,0 0 0,0 0 0,0 0 0,0 0 0,-8-4 0,7 3 0,-18-10 0,17 9 0,-17-6 0,10 8 0,-14 0 0,8 3 0,-22 2 0,21 3 0,-23 0 0,25 0 0,-20 3 0,22-2 0,-32 17 0,30-10 0,-48 29 0,45-24 0,-53 38 0,51-36 0,-44 51 0,41-46 0,-31 51 0,37-48 0,-29 48 0,36-51 0,-27 50 0,29-51 0,-20 48 0,17-48 0,-9 62 0,14-58 0,-3 66 0,8-68-518,0 23 518,0-32 0,0-3 0,0 3 0,4-4 0,-3 0 0,6 8 0,-6-6 0,6 5 0,5 8 0,-5-11 518,11 25-518,-13-25 0,22 25 0,-16-29 0,23 25 0,-23-30 0,26 19 0,-24-20 0,46 9 0,-39-10 0,58 2 0,-53-3 0,65 4 0,-67-3 0,74 3 0,-74-4 0,69 0 0,-66 0 0,67-4 0,-71 3 0,70-17 0,-74 14 0,63-18 0,-65 17 0,44-10 0,-51 5 0,27-1 0,-29 2 0,12 5 0,-11 0 0,4-3 0,-3 5 0,3-12 0,-7 12 0,-2-5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24575,'0'8'0,"0"0"0,0 0 0,0 0 0,0 1 0,0 2 0,-4-1 0,-4 1 0,-1 5 0,-3-3 0,8 7 0,-22 22 0,21-19 0,-39 59 0,35-56 0,-32 63 0,29-64 0,-21 53 0,22-58 0,-8 39 0,14-46 0,2 6 0,3-28 0,3 3 0,2-8 0,-1 9 0,18-21 0,-17 13 0,13-10 0,-18 20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24575,'9'0'0,"-1"0"0,0 3 0,-4 2 0,7 10 0,-5-1 0,17 21 0,-13-19 0,24 36 0,-22-41 0,29 47 0,-32-47 0,31 44 0,-32-41 0,22 30 0,-24-32 0,12 29 0,-16-28 0,6 13 0,-8-18 0,0 0 0,0-3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24575,'-8'4'0,"3"0"0,5 4 0,8-3 0,1-1 0,10-4 0,-5 0 0,31 0 0,-25 0 0,53 0 0,-52 0 0,70 0 0,-68 0 0,63-4 0,-70 3 0,54-6 0,-55 6 0,30-3 0,-39 1 0,9 2 0,-11-3 0,5 0 0,-5 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3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1 274 24575,'2'-4'0,"2"2"0,-1-1 0,4 3 0,0-3 0,2 3 0,28-5 0,-15 4 0,29-4 0,4-2 0,-14 2-2262,21-2 1,18-1 0,-12-1 2261,0-5 0,18 2 0,22-1 0,-21 1-150,-18-2 150,9 3 0,17-2 0,-22 2 0,-25 0 0,38-2 0,-5 0 0,-50 2 0,61-6 0,-77 10 0,24-6 0,-32 12 6709,4-10-6709,-8 8 56,-1-6 0,-2 6 0,0 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1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66 24575,'5'-3'0,"-2"-2"0,1 0 0,-3-2 0,6 6 0,-2-6 0,3 6 0,0-3 0,11 4 0,-4 0 0,27-3 0,-25 2 0,13-3 0,-22 4 0,4 0 0,0-3 0,1 2 0,-1-3 0,7 4 0,-8 0 0,19 0 0,-19 0 0,8 0 0,-14-3 0,-2-2 0,-6 0 0,-6 2 0,0 3 0,-6 0 0,6 0 0,-10 0 0,5 0 0,-13 3 0,12-2 0,-22 7 0,24-4 0,-39 12 0,34-10 0,-34 19 0,35-21 0,-20 25 0,26-22 0,-15 31 0,16-22 0,-9 33 0,10-32 0,-3 35 0,7-35 0,2 36 0,3-36 0,7 31 0,-2-35 0,22 21 0,-12-24 0,34 20 0,-31-22 0,38 21 0,-43-26 0,43 11 0,-42-13 0,42 3 0,-43-4 0,36 0 0,-37 0 0,15 0 0,-23-4 0,-4 0 0,-4-1 0,-5 1 0,1 4 0,4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24575,'3'-4'0,"5"0"0,5 4 0,0 0 0,2 0 0,12 0 0,-7 0 0,48-4 0,-43 3 0,61-9 0,-66 8 0,40-9 0,-49 10 0,16-10 0,-22 6 0,6-4 0,-10 2 0,3 3 0,-1-1 0,-2-6 0,3 9 0,-4-5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24575,'9'9'0,"-5"-1"0,0 0 0,-4 0 0,0 0 0,0 11 0,0-8 0,0 16 0,0-14 0,0 47 0,0-37 0,-2 33 0,0 1 0,1-30 0,-5 40 0,0 1 0,3-36 0,-3 29 0,0-1 0,5-37 0,-6 62 0,6-70 0,-3 30 0,4-39 0,0 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24575,'4'-5'0,"0"-2"0,1 2 0,2-7 0,-2 7 0,3-2 0,0 7 0,0-4 0,4 0 0,1-1 0,47-10 0,-33 13 0,28-4 0,-1 1 0,-29 5 0,68-4 0,-77 0 0,43-1 0,-46 1 0,24 4 0,-29 0 0,6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49 24575,'-8'0'0,"0"0"0,-1 0 0,-2 4 0,-2-3 0,0 6 0,-9 9 0,14-2 0,-21 28 0,26-21 0,-19 39 0,20-38 0,-5 31 0,7-37 0,3 14 0,-2-20 0,21 5 0,-10-7 0,30-3 0,-22-2 0,7-3 0,6 0 0,-19 0 0,38-11 0,-24-6 0,6 3 0,-4-19 0,-24 25 0,12-26 0,-16 23 0,5-26 0,-7 24 0,0-35 0,0 35 0,-7-39 0,2 42 0,-15-30 0,10 36 0,-9-18 0,10 20 0,-6-5 0,6 7 0,-14 0 0,12 0 0,-19 4 0,19-3 0,-22 10 0,24-6 0,-9 3 0,18-4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24575,'4'3'0,"0"2"0,-4 3 0,0 0 0,0 0 0,0 15 0,0-11 0,0 43 0,0-38 0,0 60 0,0-56 0,0 57 0,0-54 0,-4 39 0,3-42 0,-6 32 0,6-36 0,-6 13 0,6-22 0,-3 0 0,1 4 0,-2-6 0,0 5 0,-5-3 0,8 1 0,-13 3 0,13-8 0,-5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24575,'9'0'0,"-1"0"0,0 0 0,0 0 0,4 0 0,-3 0 0,3 0 0,0 0 0,-3 0 0,24 0 0,-19 0 0,34 0 0,-35 0 0,17 0 0,-21 0 0,-1 4 0,-4 1 0,-4 3 0,0 0 0,0 4 0,-4-3 0,-4 6 0,-5-9 0,-7 16 0,7-19 0,-3 15 0,4-17 0,7 7 0,-6-8 0,6 4 0,1 0 0,-7 0 0,-16 19 0,9-11 0,-30 29 0,39-29 0,-27 29 0,32-29 0,-14 22 0,17-23 0,-3 8 0,4-11 0,8 7 0,-3-8 0,14 11 0,-9-16 0,20 9 0,-18-10 0,33 6 0,-32-6 0,43 2 0,-38-3 0,27-3 0,-30 2 0,11-3 0,-16 4 0,6 0 0,-8 0 0,0 0 0,0 0 0,4 0 0,-3 0 0,3 0 0,-4 0 0,-3 0 0,-2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24575,'0'8'0,"0"0"0,0 0 0,0 1 0,0-1 0,4 15 0,-3-8 0,10 49 0,-9-39 0,3 27 0,1 1 0,-2-23 0,-1 46 0,-1 2 0,1-40 0,2 44 0,-1-1 0,-1-49 0,3 28 0,0-3 0,-5-34 0,14 40 0,-9-52 0,20 8 0,-11-11 0,27 0 0,-25-3 0,35 2 0,-39-6 0,32 3 0,-33-4 0,25-15 0,-25 8 0,25-41 0,-25 32 0,21-54 0,-25 50 0,21-65 0,-26 62 0,5-25 0,-1-3 0,-7 19 0,0-67 0,0 65 0,0-41 0,0 57 0,-4-23 0,3 31 0,-2-1 0,3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24575,'12'0'0,"-3"0"0,3 0 0,0 0 0,20 0 0,-11 0 0,69 0 0,-60 0 0,22-1 0,3-2 0,-15-5 0,9-1 0,-24-6 0,-24 6 0,6-11 0,-6 10 0,3-5 0,-4 7 0,0 0 0,0-1 0,0 5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24575,'8'15'0,"-3"-1"0,-2 6 0,1-4 0,1 24 0,-1-9-4252,-1 44 1,-2 8 4251,-1-21 0,0 23 0,0 22 0,0-23 1716,0-24-1716,0 14 0,0 18 0,0-21 0,0-27 0,0 19 0,0-3 0,0-28 0,0 24 0,0-39 6783,0 9-6783,-4-22 4,3-4-4,-2-4 0,3-4 0,0-8 0,0 10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6:26:3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24575,'3'6'0,"0"-1"0,2 1 0,4 0 0,2-1 0,1 4 0,2-5 0,15 16 0,-13-16 0,44 26 0,-41-23 0,38 19 0,-42-19 0,20 9 0,-24-12 0,4 1 0,-11-2 0,-2 0 0,-4 0 0,-2 2 0,1-2 0,-2 5 0,2-4 0,-3 4 0,-2 3 0,2-4 0,-5 12 0,7-12 0,-1 9 0,2-12 0,0 9 0,0-10 0,-2 13 0,2-8 0,-8 15 0,7-14 0,-9 19 0,12-16 0,-4 17 0,5-21 0,0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1 461 24575,'9'-3'0,"2"2"0,-7-6 0,5 6 0,-1-3 0,4 4 0,11-7 0,-7 5 0,17-13 0,-22 14 0,12-21 0,-14 15 0,-1-13 0,-4 12 0,-1 4 0,-2-4 0,3 4 0,-4-8 0,0-1 0,0-3 0,0-8 0,0 6 0,0-38 0,0 31 0,0-72 0,0 72 0,0-32 0,0 53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24575,'0'15'0,"0"-1"0,0 2 0,0 0 0,0 0 0,0 17 0,0-9 0,0 26 0,0 3 0,0-11-3392,-2 40 0,0 2 3392,1-31-480,-2 32 0,3-2 480,7-36 0,-2 43-137,15-63 137,-10-12 0,9 11 0,-10-16 0,-1 6 6241,-1-12-6241,-6 4 1421,6-8-1421,-2 4 0,-1-4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24575,'-3'8'0,"2"0"0,-7 0 0,8 0 0,-8 1 0,7 2 0,-6 14 0,6-5 0,-2 5 0,-1 9 0,3-21 0,1 43 0,5-45 0,25 32 0,-20-36 0,51 13 0,-48-16 0,32 0 0,-33-4 0,5 0 0,-1 0 0,0 0 0,-3 0 0,6-8 0,-9 3 0,13-18 0,-17 12 0,12-26 0,-16 21 0,6-37 0,-8 35 0,-4-34 0,-1 39 0,-6-17 0,1 21 0,-9-3 0,9 8 0,-5 0 0,7 4 0,0 0 0,-1 0 0,8 0 0,6 0 0,15 0 0,-5 0 0,4 0 0,22 0 0,-25 0 0,70-9 0,-45 7 0,18-7 0,-22 9 0,-27 0 0,-2 0 0,-9 0 0,-7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24575,'0'9'0,"0"-1"0,0 0 0,0 0 0,3-3 0,2 2 0,7-2 0,0-1 0,12 0 0,-9-4 0,18 0 0,-21 0 0,18-15 0,-24 8 0,9-19 0,-14 16 0,2-17 0,-3 16 0,4-4 0,-3 8 0,3 6 0,-4-3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24575,'0'8'0,"0"1"0,0-1 0,0 20 0,0-12 0,0 13 0,0-17 0,0 0 0,0 0 0,0 8 0,0-2 0,0 34 0,0-27 0,0 42 0,0-46 0,0 21 0,0-28 0,0 9 0,0-14 0,-4-1 0,3 0 0,-6-7 0,6 6 0,-6-3 0,2 5 0,-3 2 0,3-5 0,2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24575,'39'0'0,"-8"0"0,-12 0 0,-9 0 0,2 4 0,-5-3 0,-2 3 0,6-1 0,-5 2 0,5-1 0,-10 4 0,6-7 0,-6 6 0,2-3 0,-3 5 0,0-1 0,0 0 0,0 4 0,0-3 0,-3-1 0,-9 10 0,-2-11 0,-13 27 0,16-22 0,-11 7 0,21-12 0,-7-2 0,5 3 0,-2 0 0,-3 0 0,0 0 0,0 1 0,-12 17 0,10-13 0,-17 31 0,17-31 0,-5 31 0,10-31 0,2 28 0,6-29 0,16 14 0,-3-20 0,29 5 0,-28-11 0,43 4 0,-41-8 0,51-7 0,-50 1 0,43-17 0,-53 16 0,27-11 0,-31 16 0,6-1 0,-9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24575,'0'3'0,"0"-1"0,0 10 0,0-4 0,0 4 0,0 20 0,0-11 0,0 41 0,0-40 0,0 38 0,0-42 0,0 30 0,0-25 0,-4 17 0,3-18 0,-6 19 0,6-13 0,-3-1 0,4-14 0,0-21 0,0-11 0,0 4 0,0-23 0,0 22 0,0-36 0,0 34 0,0-35 0,0 37 0,0-32 0,0 34 0,0-16 0,0 22 0,0 0 0,0 0 0,0-1 0,0 1 0,0 0 0,0-15 0,0 12 0,0-12 0,4 18 0,0 2 0,5 3 0,-1 0 0,0 0 0,0 0 0,4 0 0,22 14 0,-15-10 0,43 25 0,-46-25 0,43 25 0,-46-26 0,28 26 0,-33-21 0,13 18 0,-19-16 0,5 13 0,-7-13 0,0 20 0,0-19 0,-3 16 0,2-18 0,-17 10 0,10-9 0,-22 9 0,20-10 0,-20 7 0,19-7 0,-16 10 0,17-13 0,-5 16 0,7-19 0,0 15 0,3-13 0,1 7 0,4-4 0,0-3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24575,'4'4'0,"0"1"0,-4 3 0,0 0 0,0 4 0,0 40 0,0-29 0,0 62 0,0-69 0,-4 58 0,0-54 0,-1 40 0,-2-44 0,6 28 0,-3-27 0,4 10 0,0-15 0,0-11 0,0 2 0,0-7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24575,'8'0'0,"-3"-3"0,2 2 0,-2-3 0,-1 0 0,7 3 0,-2-2 0,8 3 0,6-4 0,-8 3 0,26-10 0,-28 10 0,32-10 0,-33 10 0,10-6 0,-14 2 0,-7 0 0,-2 2 0,-10 3 0,2 3 0,0-2 0,6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7T08:08:2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24575,'-8'0'0,"0"4"0,-51 51 0,38-30-5016,-38 38 5016,51-46 1518,0-1-1518,3-3 814,-2-1-814,6 0 0,-3-3 0,4 2 2684,0-2-2684,0-1 0,0 0 0,0 4 0,0-3 0,0 3 0,0-4 0,15 0 0,-8-3 0,12-2 0,4-3 0,7 0 0,-3 0 0,10 0 0,-26 0 0,23 0 0,-19 0 0,9 0 0,-9 0 0,-5 0 0,1 0 0,1 0 0,5 0 0,-4 0 0,24 4 0,-23-3 0,31 6 0,-34-6 0,16 6 0,-18-6 0,3 3 0,-8-4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2E80C-8DED-974C-A46B-526D171B0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8E70B5-29E1-2E44-BF65-2F91906E0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107E6-F73C-2E45-B9E4-776D2156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826CD-F431-3848-BA65-4CB9EDE5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312EF-C6FE-F74C-A507-3BBE3EFB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30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DC3A3-5FF0-EE42-AE4A-9924977D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69C71F-20A2-6140-9687-2A0F8BE2A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95BCA-6E85-C040-94F0-7BDBE442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6E3F3-F530-2E40-A17E-53975F29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4A242-237F-4549-AC6A-885F9FFB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67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F67AC6-8A57-A446-B116-A72389E6C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B7BFE-6311-BC40-8103-76D7DA035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76B6B-AD84-EC44-A6B1-29C530B3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4F378-B016-7047-B9C4-7A70195E9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6CF02-0F83-8C43-9D31-64CAD6DB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256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E280D-78A7-4A41-8262-87778627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3214D-3927-BE4E-BCB9-4744A34EE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42558-28BB-544C-A73E-B56F72C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5BCCAB-DCE9-734A-9EC6-72988AEA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E10F2-63B0-D94F-BA45-C18E8E61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364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9E677-6925-7744-9BFC-6C3309B9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B2751-60AD-884F-AB31-5B5CEBCC8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88BDA-B831-2547-B66C-46036B4E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0D0C3-8EB1-B946-8C20-73B6C0F6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5BBDF-60F4-9542-ABBD-57DA2B69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17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D00B5-D550-4C41-81F1-C931D968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79B5F-DD8A-404F-B70A-E196F512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F0D298-9946-654A-96DA-83DE68DB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B2686-A86D-C142-8994-B411D15B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8A8C5-E937-3649-BC6A-8E844E08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DED53-B9B6-CD45-9C22-0494D765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60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ABB33-D6C1-724C-AF95-7B71F162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7B416-42FB-EF4E-8D29-5DD0EBFB2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943DC3-7E4F-DD48-A2FB-B241E599E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ADB1C-8BA8-CD4F-A6F5-37D3CBD48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7FFEDA-03B6-264A-BB32-EAC0A97AE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A096AE-656A-2D45-BB7C-5B4B94D6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9AD73A-A2D4-8C48-AFE8-835AEE72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B2302E-CDB5-5F45-B5B5-821649EF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710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34E93-2BA0-544C-B9EF-2BD1282C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52C095-7E5A-B04A-85E1-06053730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0C15F5-C15B-6A46-A756-E5EF3CAE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469745-4887-0541-858E-8F053CCB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422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D49316-2EEC-FE4B-8AF5-75FF8706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10EA5-8309-2544-A839-F1827605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8256D8-6645-0B40-A376-B8F42840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1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14901-1C10-DE4B-BCE9-BF7567F6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1C86-36EC-264D-8286-C5B1CBD5D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4FBA69-86F7-BC4A-BEC3-4BF76A43B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F719B-87F6-A347-89B3-A12FBE73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06C113-84C0-2F4C-A147-A426D974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95CC4-63E4-604C-8F40-B0C38AF9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571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84899-6081-3341-9E35-7279104A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ED247E-D0BD-CF43-ADB1-EAC77C12A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B2EEA9-1B3D-0943-944E-355AC4E3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562AB-EA99-B041-9025-502B6719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CEFC98-83C0-324C-AB6F-8E513D48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71B68-7498-3848-9B84-6E651198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290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EA756A-0EA5-D046-BD64-4825400A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22528-B5C5-D542-B471-C6D2B73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B8FFC-0498-414F-972A-4C35C00D5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E0DF-8660-024D-9571-097E0B2F9CC3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4AE0D-6860-5B4E-9865-DC138F619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8FE75-FF27-7B40-AF7B-6708731F9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60FDA-5946-854C-B295-89562CD0B2B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614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.png"/><Relationship Id="rId21" Type="http://schemas.openxmlformats.org/officeDocument/2006/relationships/image" Target="../media/image159.png"/><Relationship Id="rId42" Type="http://schemas.openxmlformats.org/officeDocument/2006/relationships/customXml" Target="../ink/ink150.xml"/><Relationship Id="rId63" Type="http://schemas.openxmlformats.org/officeDocument/2006/relationships/image" Target="../media/image180.png"/><Relationship Id="rId84" Type="http://schemas.openxmlformats.org/officeDocument/2006/relationships/customXml" Target="../ink/ink171.xml"/><Relationship Id="rId138" Type="http://schemas.openxmlformats.org/officeDocument/2006/relationships/customXml" Target="../ink/ink198.xml"/><Relationship Id="rId159" Type="http://schemas.openxmlformats.org/officeDocument/2006/relationships/image" Target="../media/image228.png"/><Relationship Id="rId170" Type="http://schemas.openxmlformats.org/officeDocument/2006/relationships/customXml" Target="../ink/ink214.xml"/><Relationship Id="rId191" Type="http://schemas.openxmlformats.org/officeDocument/2006/relationships/image" Target="../media/image244.png"/><Relationship Id="rId205" Type="http://schemas.openxmlformats.org/officeDocument/2006/relationships/image" Target="../media/image251.png"/><Relationship Id="rId107" Type="http://schemas.openxmlformats.org/officeDocument/2006/relationships/image" Target="../media/image202.png"/><Relationship Id="rId11" Type="http://schemas.openxmlformats.org/officeDocument/2006/relationships/image" Target="../media/image154.png"/><Relationship Id="rId32" Type="http://schemas.openxmlformats.org/officeDocument/2006/relationships/customXml" Target="../ink/ink145.xml"/><Relationship Id="rId53" Type="http://schemas.openxmlformats.org/officeDocument/2006/relationships/image" Target="../media/image175.png"/><Relationship Id="rId74" Type="http://schemas.openxmlformats.org/officeDocument/2006/relationships/customXml" Target="../ink/ink166.xml"/><Relationship Id="rId128" Type="http://schemas.openxmlformats.org/officeDocument/2006/relationships/customXml" Target="../ink/ink193.xml"/><Relationship Id="rId149" Type="http://schemas.openxmlformats.org/officeDocument/2006/relationships/image" Target="../media/image223.png"/><Relationship Id="rId5" Type="http://schemas.openxmlformats.org/officeDocument/2006/relationships/image" Target="../media/image151.png"/><Relationship Id="rId95" Type="http://schemas.openxmlformats.org/officeDocument/2006/relationships/image" Target="../media/image196.png"/><Relationship Id="rId160" Type="http://schemas.openxmlformats.org/officeDocument/2006/relationships/customXml" Target="../ink/ink209.xml"/><Relationship Id="rId181" Type="http://schemas.openxmlformats.org/officeDocument/2006/relationships/image" Target="../media/image239.png"/><Relationship Id="rId22" Type="http://schemas.openxmlformats.org/officeDocument/2006/relationships/customXml" Target="../ink/ink140.xml"/><Relationship Id="rId43" Type="http://schemas.openxmlformats.org/officeDocument/2006/relationships/image" Target="../media/image170.png"/><Relationship Id="rId64" Type="http://schemas.openxmlformats.org/officeDocument/2006/relationships/customXml" Target="../ink/ink161.xml"/><Relationship Id="rId118" Type="http://schemas.openxmlformats.org/officeDocument/2006/relationships/customXml" Target="../ink/ink188.xml"/><Relationship Id="rId139" Type="http://schemas.openxmlformats.org/officeDocument/2006/relationships/image" Target="../media/image218.png"/><Relationship Id="rId85" Type="http://schemas.openxmlformats.org/officeDocument/2006/relationships/image" Target="../media/image191.png"/><Relationship Id="rId150" Type="http://schemas.openxmlformats.org/officeDocument/2006/relationships/customXml" Target="../ink/ink204.xml"/><Relationship Id="rId171" Type="http://schemas.openxmlformats.org/officeDocument/2006/relationships/image" Target="../media/image234.png"/><Relationship Id="rId192" Type="http://schemas.openxmlformats.org/officeDocument/2006/relationships/customXml" Target="../ink/ink225.xml"/><Relationship Id="rId206" Type="http://schemas.openxmlformats.org/officeDocument/2006/relationships/customXml" Target="../ink/ink232.xml"/><Relationship Id="rId12" Type="http://schemas.openxmlformats.org/officeDocument/2006/relationships/customXml" Target="../ink/ink135.xml"/><Relationship Id="rId33" Type="http://schemas.openxmlformats.org/officeDocument/2006/relationships/image" Target="../media/image165.png"/><Relationship Id="rId108" Type="http://schemas.openxmlformats.org/officeDocument/2006/relationships/customXml" Target="../ink/ink183.xml"/><Relationship Id="rId129" Type="http://schemas.openxmlformats.org/officeDocument/2006/relationships/image" Target="../media/image213.png"/><Relationship Id="rId54" Type="http://schemas.openxmlformats.org/officeDocument/2006/relationships/customXml" Target="../ink/ink156.xml"/><Relationship Id="rId75" Type="http://schemas.openxmlformats.org/officeDocument/2006/relationships/image" Target="../media/image186.png"/><Relationship Id="rId96" Type="http://schemas.openxmlformats.org/officeDocument/2006/relationships/customXml" Target="../ink/ink177.xml"/><Relationship Id="rId140" Type="http://schemas.openxmlformats.org/officeDocument/2006/relationships/customXml" Target="../ink/ink199.xml"/><Relationship Id="rId161" Type="http://schemas.openxmlformats.org/officeDocument/2006/relationships/image" Target="../media/image229.png"/><Relationship Id="rId182" Type="http://schemas.openxmlformats.org/officeDocument/2006/relationships/customXml" Target="../ink/ink220.xml"/><Relationship Id="rId6" Type="http://schemas.openxmlformats.org/officeDocument/2006/relationships/customXml" Target="../ink/ink132.xml"/><Relationship Id="rId23" Type="http://schemas.openxmlformats.org/officeDocument/2006/relationships/image" Target="../media/image160.png"/><Relationship Id="rId119" Type="http://schemas.openxmlformats.org/officeDocument/2006/relationships/image" Target="../media/image208.png"/><Relationship Id="rId44" Type="http://schemas.openxmlformats.org/officeDocument/2006/relationships/customXml" Target="../ink/ink151.xml"/><Relationship Id="rId65" Type="http://schemas.openxmlformats.org/officeDocument/2006/relationships/image" Target="../media/image181.png"/><Relationship Id="rId86" Type="http://schemas.openxmlformats.org/officeDocument/2006/relationships/customXml" Target="../ink/ink172.xml"/><Relationship Id="rId130" Type="http://schemas.openxmlformats.org/officeDocument/2006/relationships/customXml" Target="../ink/ink194.xml"/><Relationship Id="rId151" Type="http://schemas.openxmlformats.org/officeDocument/2006/relationships/image" Target="../media/image224.png"/><Relationship Id="rId172" Type="http://schemas.openxmlformats.org/officeDocument/2006/relationships/customXml" Target="../ink/ink215.xml"/><Relationship Id="rId193" Type="http://schemas.openxmlformats.org/officeDocument/2006/relationships/image" Target="../media/image245.png"/><Relationship Id="rId207" Type="http://schemas.openxmlformats.org/officeDocument/2006/relationships/image" Target="../media/image252.png"/><Relationship Id="rId13" Type="http://schemas.openxmlformats.org/officeDocument/2006/relationships/image" Target="../media/image155.png"/><Relationship Id="rId109" Type="http://schemas.openxmlformats.org/officeDocument/2006/relationships/image" Target="../media/image203.png"/><Relationship Id="rId34" Type="http://schemas.openxmlformats.org/officeDocument/2006/relationships/customXml" Target="../ink/ink146.xml"/><Relationship Id="rId55" Type="http://schemas.openxmlformats.org/officeDocument/2006/relationships/image" Target="../media/image176.png"/><Relationship Id="rId76" Type="http://schemas.openxmlformats.org/officeDocument/2006/relationships/customXml" Target="../ink/ink167.xml"/><Relationship Id="rId97" Type="http://schemas.openxmlformats.org/officeDocument/2006/relationships/image" Target="../media/image197.png"/><Relationship Id="rId120" Type="http://schemas.openxmlformats.org/officeDocument/2006/relationships/customXml" Target="../ink/ink189.xml"/><Relationship Id="rId141" Type="http://schemas.openxmlformats.org/officeDocument/2006/relationships/image" Target="../media/image219.png"/><Relationship Id="rId7" Type="http://schemas.openxmlformats.org/officeDocument/2006/relationships/image" Target="../media/image152.png"/><Relationship Id="rId162" Type="http://schemas.openxmlformats.org/officeDocument/2006/relationships/customXml" Target="../ink/ink210.xml"/><Relationship Id="rId183" Type="http://schemas.openxmlformats.org/officeDocument/2006/relationships/image" Target="../media/image240.png"/><Relationship Id="rId24" Type="http://schemas.openxmlformats.org/officeDocument/2006/relationships/customXml" Target="../ink/ink141.xml"/><Relationship Id="rId40" Type="http://schemas.openxmlformats.org/officeDocument/2006/relationships/customXml" Target="../ink/ink149.xml"/><Relationship Id="rId45" Type="http://schemas.openxmlformats.org/officeDocument/2006/relationships/image" Target="../media/image171.png"/><Relationship Id="rId66" Type="http://schemas.openxmlformats.org/officeDocument/2006/relationships/customXml" Target="../ink/ink162.xml"/><Relationship Id="rId87" Type="http://schemas.openxmlformats.org/officeDocument/2006/relationships/image" Target="../media/image192.png"/><Relationship Id="rId110" Type="http://schemas.openxmlformats.org/officeDocument/2006/relationships/customXml" Target="../ink/ink184.xml"/><Relationship Id="rId115" Type="http://schemas.openxmlformats.org/officeDocument/2006/relationships/image" Target="../media/image206.png"/><Relationship Id="rId131" Type="http://schemas.openxmlformats.org/officeDocument/2006/relationships/image" Target="../media/image214.png"/><Relationship Id="rId136" Type="http://schemas.openxmlformats.org/officeDocument/2006/relationships/customXml" Target="../ink/ink197.xml"/><Relationship Id="rId157" Type="http://schemas.openxmlformats.org/officeDocument/2006/relationships/image" Target="../media/image227.png"/><Relationship Id="rId178" Type="http://schemas.openxmlformats.org/officeDocument/2006/relationships/customXml" Target="../ink/ink218.xml"/><Relationship Id="rId61" Type="http://schemas.openxmlformats.org/officeDocument/2006/relationships/image" Target="../media/image179.png"/><Relationship Id="rId82" Type="http://schemas.openxmlformats.org/officeDocument/2006/relationships/customXml" Target="../ink/ink170.xml"/><Relationship Id="rId152" Type="http://schemas.openxmlformats.org/officeDocument/2006/relationships/customXml" Target="../ink/ink205.xml"/><Relationship Id="rId173" Type="http://schemas.openxmlformats.org/officeDocument/2006/relationships/image" Target="../media/image235.png"/><Relationship Id="rId194" Type="http://schemas.openxmlformats.org/officeDocument/2006/relationships/customXml" Target="../ink/ink226.xml"/><Relationship Id="rId199" Type="http://schemas.openxmlformats.org/officeDocument/2006/relationships/image" Target="../media/image248.png"/><Relationship Id="rId203" Type="http://schemas.openxmlformats.org/officeDocument/2006/relationships/image" Target="../media/image250.png"/><Relationship Id="rId19" Type="http://schemas.openxmlformats.org/officeDocument/2006/relationships/image" Target="../media/image158.png"/><Relationship Id="rId14" Type="http://schemas.openxmlformats.org/officeDocument/2006/relationships/customXml" Target="../ink/ink136.xml"/><Relationship Id="rId30" Type="http://schemas.openxmlformats.org/officeDocument/2006/relationships/customXml" Target="../ink/ink144.xml"/><Relationship Id="rId35" Type="http://schemas.openxmlformats.org/officeDocument/2006/relationships/image" Target="../media/image166.png"/><Relationship Id="rId56" Type="http://schemas.openxmlformats.org/officeDocument/2006/relationships/customXml" Target="../ink/ink157.xml"/><Relationship Id="rId77" Type="http://schemas.openxmlformats.org/officeDocument/2006/relationships/image" Target="../media/image187.png"/><Relationship Id="rId100" Type="http://schemas.openxmlformats.org/officeDocument/2006/relationships/customXml" Target="../ink/ink179.xml"/><Relationship Id="rId105" Type="http://schemas.openxmlformats.org/officeDocument/2006/relationships/image" Target="../media/image201.png"/><Relationship Id="rId126" Type="http://schemas.openxmlformats.org/officeDocument/2006/relationships/customXml" Target="../ink/ink192.xml"/><Relationship Id="rId147" Type="http://schemas.openxmlformats.org/officeDocument/2006/relationships/image" Target="../media/image222.png"/><Relationship Id="rId168" Type="http://schemas.openxmlformats.org/officeDocument/2006/relationships/customXml" Target="../ink/ink213.xml"/><Relationship Id="rId8" Type="http://schemas.openxmlformats.org/officeDocument/2006/relationships/customXml" Target="../ink/ink133.xml"/><Relationship Id="rId51" Type="http://schemas.openxmlformats.org/officeDocument/2006/relationships/image" Target="../media/image174.png"/><Relationship Id="rId72" Type="http://schemas.openxmlformats.org/officeDocument/2006/relationships/customXml" Target="../ink/ink165.xml"/><Relationship Id="rId93" Type="http://schemas.openxmlformats.org/officeDocument/2006/relationships/image" Target="../media/image195.png"/><Relationship Id="rId98" Type="http://schemas.openxmlformats.org/officeDocument/2006/relationships/customXml" Target="../ink/ink178.xml"/><Relationship Id="rId121" Type="http://schemas.openxmlformats.org/officeDocument/2006/relationships/image" Target="../media/image209.png"/><Relationship Id="rId142" Type="http://schemas.openxmlformats.org/officeDocument/2006/relationships/customXml" Target="../ink/ink200.xml"/><Relationship Id="rId163" Type="http://schemas.openxmlformats.org/officeDocument/2006/relationships/image" Target="../media/image230.png"/><Relationship Id="rId184" Type="http://schemas.openxmlformats.org/officeDocument/2006/relationships/customXml" Target="../ink/ink221.xml"/><Relationship Id="rId189" Type="http://schemas.openxmlformats.org/officeDocument/2006/relationships/image" Target="../media/image243.png"/><Relationship Id="rId3" Type="http://schemas.openxmlformats.org/officeDocument/2006/relationships/image" Target="../media/image150.png"/><Relationship Id="rId25" Type="http://schemas.openxmlformats.org/officeDocument/2006/relationships/image" Target="../media/image161.png"/><Relationship Id="rId46" Type="http://schemas.openxmlformats.org/officeDocument/2006/relationships/customXml" Target="../ink/ink152.xml"/><Relationship Id="rId67" Type="http://schemas.openxmlformats.org/officeDocument/2006/relationships/image" Target="../media/image182.png"/><Relationship Id="rId116" Type="http://schemas.openxmlformats.org/officeDocument/2006/relationships/customXml" Target="../ink/ink187.xml"/><Relationship Id="rId137" Type="http://schemas.openxmlformats.org/officeDocument/2006/relationships/image" Target="../media/image217.png"/><Relationship Id="rId158" Type="http://schemas.openxmlformats.org/officeDocument/2006/relationships/customXml" Target="../ink/ink208.xml"/><Relationship Id="rId20" Type="http://schemas.openxmlformats.org/officeDocument/2006/relationships/customXml" Target="../ink/ink139.xml"/><Relationship Id="rId41" Type="http://schemas.openxmlformats.org/officeDocument/2006/relationships/image" Target="../media/image169.png"/><Relationship Id="rId62" Type="http://schemas.openxmlformats.org/officeDocument/2006/relationships/customXml" Target="../ink/ink160.xml"/><Relationship Id="rId83" Type="http://schemas.openxmlformats.org/officeDocument/2006/relationships/image" Target="../media/image190.png"/><Relationship Id="rId88" Type="http://schemas.openxmlformats.org/officeDocument/2006/relationships/customXml" Target="../ink/ink173.xml"/><Relationship Id="rId111" Type="http://schemas.openxmlformats.org/officeDocument/2006/relationships/image" Target="../media/image204.png"/><Relationship Id="rId132" Type="http://schemas.openxmlformats.org/officeDocument/2006/relationships/customXml" Target="../ink/ink195.xml"/><Relationship Id="rId153" Type="http://schemas.openxmlformats.org/officeDocument/2006/relationships/image" Target="../media/image225.png"/><Relationship Id="rId174" Type="http://schemas.openxmlformats.org/officeDocument/2006/relationships/customXml" Target="../ink/ink216.xml"/><Relationship Id="rId179" Type="http://schemas.openxmlformats.org/officeDocument/2006/relationships/image" Target="../media/image238.png"/><Relationship Id="rId195" Type="http://schemas.openxmlformats.org/officeDocument/2006/relationships/image" Target="../media/image246.png"/><Relationship Id="rId190" Type="http://schemas.openxmlformats.org/officeDocument/2006/relationships/customXml" Target="../ink/ink224.xml"/><Relationship Id="rId204" Type="http://schemas.openxmlformats.org/officeDocument/2006/relationships/customXml" Target="../ink/ink231.xml"/><Relationship Id="rId15" Type="http://schemas.openxmlformats.org/officeDocument/2006/relationships/image" Target="../media/image156.png"/><Relationship Id="rId36" Type="http://schemas.openxmlformats.org/officeDocument/2006/relationships/customXml" Target="../ink/ink147.xml"/><Relationship Id="rId57" Type="http://schemas.openxmlformats.org/officeDocument/2006/relationships/image" Target="../media/image177.png"/><Relationship Id="rId106" Type="http://schemas.openxmlformats.org/officeDocument/2006/relationships/customXml" Target="../ink/ink182.xml"/><Relationship Id="rId127" Type="http://schemas.openxmlformats.org/officeDocument/2006/relationships/image" Target="../media/image212.png"/><Relationship Id="rId10" Type="http://schemas.openxmlformats.org/officeDocument/2006/relationships/customXml" Target="../ink/ink134.xml"/><Relationship Id="rId31" Type="http://schemas.openxmlformats.org/officeDocument/2006/relationships/image" Target="../media/image164.png"/><Relationship Id="rId52" Type="http://schemas.openxmlformats.org/officeDocument/2006/relationships/customXml" Target="../ink/ink155.xml"/><Relationship Id="rId73" Type="http://schemas.openxmlformats.org/officeDocument/2006/relationships/image" Target="../media/image185.png"/><Relationship Id="rId78" Type="http://schemas.openxmlformats.org/officeDocument/2006/relationships/customXml" Target="../ink/ink168.xml"/><Relationship Id="rId94" Type="http://schemas.openxmlformats.org/officeDocument/2006/relationships/customXml" Target="../ink/ink176.xml"/><Relationship Id="rId99" Type="http://schemas.openxmlformats.org/officeDocument/2006/relationships/image" Target="../media/image198.png"/><Relationship Id="rId101" Type="http://schemas.openxmlformats.org/officeDocument/2006/relationships/image" Target="../media/image199.png"/><Relationship Id="rId122" Type="http://schemas.openxmlformats.org/officeDocument/2006/relationships/customXml" Target="../ink/ink190.xml"/><Relationship Id="rId143" Type="http://schemas.openxmlformats.org/officeDocument/2006/relationships/image" Target="../media/image220.png"/><Relationship Id="rId148" Type="http://schemas.openxmlformats.org/officeDocument/2006/relationships/customXml" Target="../ink/ink203.xml"/><Relationship Id="rId164" Type="http://schemas.openxmlformats.org/officeDocument/2006/relationships/customXml" Target="../ink/ink211.xml"/><Relationship Id="rId169" Type="http://schemas.openxmlformats.org/officeDocument/2006/relationships/image" Target="../media/image233.png"/><Relationship Id="rId185" Type="http://schemas.openxmlformats.org/officeDocument/2006/relationships/image" Target="../media/image241.png"/><Relationship Id="rId4" Type="http://schemas.openxmlformats.org/officeDocument/2006/relationships/customXml" Target="../ink/ink131.xml"/><Relationship Id="rId9" Type="http://schemas.openxmlformats.org/officeDocument/2006/relationships/image" Target="../media/image153.png"/><Relationship Id="rId180" Type="http://schemas.openxmlformats.org/officeDocument/2006/relationships/customXml" Target="../ink/ink219.xml"/><Relationship Id="rId26" Type="http://schemas.openxmlformats.org/officeDocument/2006/relationships/customXml" Target="../ink/ink142.xml"/><Relationship Id="rId47" Type="http://schemas.openxmlformats.org/officeDocument/2006/relationships/image" Target="../media/image172.png"/><Relationship Id="rId68" Type="http://schemas.openxmlformats.org/officeDocument/2006/relationships/customXml" Target="../ink/ink163.xml"/><Relationship Id="rId89" Type="http://schemas.openxmlformats.org/officeDocument/2006/relationships/image" Target="../media/image193.png"/><Relationship Id="rId112" Type="http://schemas.openxmlformats.org/officeDocument/2006/relationships/customXml" Target="../ink/ink185.xml"/><Relationship Id="rId133" Type="http://schemas.openxmlformats.org/officeDocument/2006/relationships/image" Target="../media/image215.png"/><Relationship Id="rId154" Type="http://schemas.openxmlformats.org/officeDocument/2006/relationships/customXml" Target="../ink/ink206.xml"/><Relationship Id="rId175" Type="http://schemas.openxmlformats.org/officeDocument/2006/relationships/image" Target="../media/image236.png"/><Relationship Id="rId196" Type="http://schemas.openxmlformats.org/officeDocument/2006/relationships/customXml" Target="../ink/ink227.xml"/><Relationship Id="rId200" Type="http://schemas.openxmlformats.org/officeDocument/2006/relationships/customXml" Target="../ink/ink229.xml"/><Relationship Id="rId16" Type="http://schemas.openxmlformats.org/officeDocument/2006/relationships/customXml" Target="../ink/ink137.xml"/><Relationship Id="rId37" Type="http://schemas.openxmlformats.org/officeDocument/2006/relationships/image" Target="../media/image167.png"/><Relationship Id="rId58" Type="http://schemas.openxmlformats.org/officeDocument/2006/relationships/customXml" Target="../ink/ink158.xml"/><Relationship Id="rId79" Type="http://schemas.openxmlformats.org/officeDocument/2006/relationships/image" Target="../media/image188.png"/><Relationship Id="rId102" Type="http://schemas.openxmlformats.org/officeDocument/2006/relationships/customXml" Target="../ink/ink180.xml"/><Relationship Id="rId123" Type="http://schemas.openxmlformats.org/officeDocument/2006/relationships/image" Target="../media/image210.png"/><Relationship Id="rId144" Type="http://schemas.openxmlformats.org/officeDocument/2006/relationships/customXml" Target="../ink/ink201.xml"/><Relationship Id="rId90" Type="http://schemas.openxmlformats.org/officeDocument/2006/relationships/customXml" Target="../ink/ink174.xml"/><Relationship Id="rId165" Type="http://schemas.openxmlformats.org/officeDocument/2006/relationships/image" Target="../media/image231.png"/><Relationship Id="rId186" Type="http://schemas.openxmlformats.org/officeDocument/2006/relationships/customXml" Target="../ink/ink222.xml"/><Relationship Id="rId27" Type="http://schemas.openxmlformats.org/officeDocument/2006/relationships/image" Target="../media/image162.png"/><Relationship Id="rId48" Type="http://schemas.openxmlformats.org/officeDocument/2006/relationships/customXml" Target="../ink/ink153.xml"/><Relationship Id="rId69" Type="http://schemas.openxmlformats.org/officeDocument/2006/relationships/image" Target="../media/image183.png"/><Relationship Id="rId113" Type="http://schemas.openxmlformats.org/officeDocument/2006/relationships/image" Target="../media/image205.png"/><Relationship Id="rId134" Type="http://schemas.openxmlformats.org/officeDocument/2006/relationships/customXml" Target="../ink/ink196.xml"/><Relationship Id="rId80" Type="http://schemas.openxmlformats.org/officeDocument/2006/relationships/customXml" Target="../ink/ink169.xml"/><Relationship Id="rId155" Type="http://schemas.openxmlformats.org/officeDocument/2006/relationships/image" Target="../media/image226.png"/><Relationship Id="rId176" Type="http://schemas.openxmlformats.org/officeDocument/2006/relationships/customXml" Target="../ink/ink217.xml"/><Relationship Id="rId197" Type="http://schemas.openxmlformats.org/officeDocument/2006/relationships/image" Target="../media/image247.png"/><Relationship Id="rId201" Type="http://schemas.openxmlformats.org/officeDocument/2006/relationships/image" Target="../media/image249.png"/><Relationship Id="rId17" Type="http://schemas.openxmlformats.org/officeDocument/2006/relationships/image" Target="../media/image157.png"/><Relationship Id="rId38" Type="http://schemas.openxmlformats.org/officeDocument/2006/relationships/customXml" Target="../ink/ink148.xml"/><Relationship Id="rId59" Type="http://schemas.openxmlformats.org/officeDocument/2006/relationships/image" Target="../media/image178.png"/><Relationship Id="rId103" Type="http://schemas.openxmlformats.org/officeDocument/2006/relationships/image" Target="../media/image200.png"/><Relationship Id="rId124" Type="http://schemas.openxmlformats.org/officeDocument/2006/relationships/customXml" Target="../ink/ink191.xml"/><Relationship Id="rId70" Type="http://schemas.openxmlformats.org/officeDocument/2006/relationships/customXml" Target="../ink/ink164.xml"/><Relationship Id="rId91" Type="http://schemas.openxmlformats.org/officeDocument/2006/relationships/image" Target="../media/image194.png"/><Relationship Id="rId145" Type="http://schemas.openxmlformats.org/officeDocument/2006/relationships/image" Target="../media/image221.png"/><Relationship Id="rId166" Type="http://schemas.openxmlformats.org/officeDocument/2006/relationships/customXml" Target="../ink/ink212.xml"/><Relationship Id="rId187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3.xml"/><Relationship Id="rId49" Type="http://schemas.openxmlformats.org/officeDocument/2006/relationships/image" Target="../media/image173.png"/><Relationship Id="rId114" Type="http://schemas.openxmlformats.org/officeDocument/2006/relationships/customXml" Target="../ink/ink186.xml"/><Relationship Id="rId60" Type="http://schemas.openxmlformats.org/officeDocument/2006/relationships/customXml" Target="../ink/ink159.xml"/><Relationship Id="rId81" Type="http://schemas.openxmlformats.org/officeDocument/2006/relationships/image" Target="../media/image189.png"/><Relationship Id="rId135" Type="http://schemas.openxmlformats.org/officeDocument/2006/relationships/image" Target="../media/image216.png"/><Relationship Id="rId156" Type="http://schemas.openxmlformats.org/officeDocument/2006/relationships/customXml" Target="../ink/ink207.xml"/><Relationship Id="rId177" Type="http://schemas.openxmlformats.org/officeDocument/2006/relationships/image" Target="../media/image237.png"/><Relationship Id="rId198" Type="http://schemas.openxmlformats.org/officeDocument/2006/relationships/customXml" Target="../ink/ink228.xml"/><Relationship Id="rId202" Type="http://schemas.openxmlformats.org/officeDocument/2006/relationships/customXml" Target="../ink/ink230.xml"/><Relationship Id="rId18" Type="http://schemas.openxmlformats.org/officeDocument/2006/relationships/customXml" Target="../ink/ink138.xml"/><Relationship Id="rId39" Type="http://schemas.openxmlformats.org/officeDocument/2006/relationships/image" Target="../media/image168.png"/><Relationship Id="rId50" Type="http://schemas.openxmlformats.org/officeDocument/2006/relationships/customXml" Target="../ink/ink154.xml"/><Relationship Id="rId104" Type="http://schemas.openxmlformats.org/officeDocument/2006/relationships/customXml" Target="../ink/ink181.xml"/><Relationship Id="rId125" Type="http://schemas.openxmlformats.org/officeDocument/2006/relationships/image" Target="../media/image211.png"/><Relationship Id="rId146" Type="http://schemas.openxmlformats.org/officeDocument/2006/relationships/customXml" Target="../ink/ink202.xml"/><Relationship Id="rId167" Type="http://schemas.openxmlformats.org/officeDocument/2006/relationships/image" Target="../media/image232.png"/><Relationship Id="rId188" Type="http://schemas.openxmlformats.org/officeDocument/2006/relationships/customXml" Target="../ink/ink223.xml"/><Relationship Id="rId71" Type="http://schemas.openxmlformats.org/officeDocument/2006/relationships/image" Target="../media/image184.png"/><Relationship Id="rId92" Type="http://schemas.openxmlformats.org/officeDocument/2006/relationships/customXml" Target="../ink/ink175.xml"/><Relationship Id="rId2" Type="http://schemas.openxmlformats.org/officeDocument/2006/relationships/customXml" Target="../ink/ink130.xml"/><Relationship Id="rId29" Type="http://schemas.openxmlformats.org/officeDocument/2006/relationships/image" Target="../media/image1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customXml" Target="../ink/ink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customXml" Target="../ink/ink234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7.xml"/><Relationship Id="rId21" Type="http://schemas.openxmlformats.org/officeDocument/2006/relationships/image" Target="../media/image264.png"/><Relationship Id="rId42" Type="http://schemas.openxmlformats.org/officeDocument/2006/relationships/customXml" Target="../ink/ink255.xml"/><Relationship Id="rId47" Type="http://schemas.openxmlformats.org/officeDocument/2006/relationships/image" Target="../media/image277.png"/><Relationship Id="rId63" Type="http://schemas.openxmlformats.org/officeDocument/2006/relationships/image" Target="../media/image285.png"/><Relationship Id="rId68" Type="http://schemas.openxmlformats.org/officeDocument/2006/relationships/customXml" Target="../ink/ink268.xml"/><Relationship Id="rId84" Type="http://schemas.openxmlformats.org/officeDocument/2006/relationships/customXml" Target="../ink/ink276.xml"/><Relationship Id="rId89" Type="http://schemas.openxmlformats.org/officeDocument/2006/relationships/image" Target="../media/image298.png"/><Relationship Id="rId16" Type="http://schemas.openxmlformats.org/officeDocument/2006/relationships/customXml" Target="../ink/ink242.xml"/><Relationship Id="rId107" Type="http://schemas.openxmlformats.org/officeDocument/2006/relationships/customXml" Target="../ink/ink287.xml"/><Relationship Id="rId11" Type="http://schemas.openxmlformats.org/officeDocument/2006/relationships/image" Target="../media/image259.png"/><Relationship Id="rId32" Type="http://schemas.openxmlformats.org/officeDocument/2006/relationships/customXml" Target="../ink/ink250.xml"/><Relationship Id="rId37" Type="http://schemas.openxmlformats.org/officeDocument/2006/relationships/image" Target="../media/image272.png"/><Relationship Id="rId53" Type="http://schemas.openxmlformats.org/officeDocument/2006/relationships/image" Target="../media/image280.png"/><Relationship Id="rId58" Type="http://schemas.openxmlformats.org/officeDocument/2006/relationships/customXml" Target="../ink/ink263.xml"/><Relationship Id="rId74" Type="http://schemas.openxmlformats.org/officeDocument/2006/relationships/customXml" Target="../ink/ink271.xml"/><Relationship Id="rId79" Type="http://schemas.openxmlformats.org/officeDocument/2006/relationships/image" Target="../media/image293.png"/><Relationship Id="rId102" Type="http://schemas.openxmlformats.org/officeDocument/2006/relationships/image" Target="../media/image305.png"/><Relationship Id="rId5" Type="http://schemas.openxmlformats.org/officeDocument/2006/relationships/image" Target="../media/image256.png"/><Relationship Id="rId90" Type="http://schemas.openxmlformats.org/officeDocument/2006/relationships/customXml" Target="../ink/ink279.xml"/><Relationship Id="rId95" Type="http://schemas.openxmlformats.org/officeDocument/2006/relationships/image" Target="../media/image301.png"/><Relationship Id="rId22" Type="http://schemas.openxmlformats.org/officeDocument/2006/relationships/customXml" Target="../ink/ink245.xml"/><Relationship Id="rId27" Type="http://schemas.openxmlformats.org/officeDocument/2006/relationships/image" Target="../media/image267.png"/><Relationship Id="rId43" Type="http://schemas.openxmlformats.org/officeDocument/2006/relationships/image" Target="../media/image275.png"/><Relationship Id="rId48" Type="http://schemas.openxmlformats.org/officeDocument/2006/relationships/customXml" Target="../ink/ink258.xml"/><Relationship Id="rId64" Type="http://schemas.openxmlformats.org/officeDocument/2006/relationships/customXml" Target="../ink/ink266.xml"/><Relationship Id="rId69" Type="http://schemas.openxmlformats.org/officeDocument/2006/relationships/image" Target="../media/image288.png"/><Relationship Id="rId80" Type="http://schemas.openxmlformats.org/officeDocument/2006/relationships/customXml" Target="../ink/ink274.xml"/><Relationship Id="rId85" Type="http://schemas.openxmlformats.org/officeDocument/2006/relationships/image" Target="../media/image296.png"/><Relationship Id="rId12" Type="http://schemas.openxmlformats.org/officeDocument/2006/relationships/customXml" Target="../ink/ink240.xml"/><Relationship Id="rId17" Type="http://schemas.openxmlformats.org/officeDocument/2006/relationships/image" Target="../media/image262.png"/><Relationship Id="rId33" Type="http://schemas.openxmlformats.org/officeDocument/2006/relationships/image" Target="../media/image270.png"/><Relationship Id="rId38" Type="http://schemas.openxmlformats.org/officeDocument/2006/relationships/customXml" Target="../ink/ink253.xml"/><Relationship Id="rId59" Type="http://schemas.openxmlformats.org/officeDocument/2006/relationships/image" Target="../media/image283.png"/><Relationship Id="rId103" Type="http://schemas.openxmlformats.org/officeDocument/2006/relationships/customXml" Target="../ink/ink285.xml"/><Relationship Id="rId108" Type="http://schemas.openxmlformats.org/officeDocument/2006/relationships/image" Target="../media/image308.png"/><Relationship Id="rId20" Type="http://schemas.openxmlformats.org/officeDocument/2006/relationships/customXml" Target="../ink/ink244.xml"/><Relationship Id="rId41" Type="http://schemas.openxmlformats.org/officeDocument/2006/relationships/image" Target="../media/image274.png"/><Relationship Id="rId54" Type="http://schemas.openxmlformats.org/officeDocument/2006/relationships/customXml" Target="../ink/ink261.xml"/><Relationship Id="rId62" Type="http://schemas.openxmlformats.org/officeDocument/2006/relationships/customXml" Target="../ink/ink265.xml"/><Relationship Id="rId70" Type="http://schemas.openxmlformats.org/officeDocument/2006/relationships/customXml" Target="../ink/ink269.xml"/><Relationship Id="rId75" Type="http://schemas.openxmlformats.org/officeDocument/2006/relationships/image" Target="../media/image291.png"/><Relationship Id="rId83" Type="http://schemas.openxmlformats.org/officeDocument/2006/relationships/image" Target="../media/image295.png"/><Relationship Id="rId88" Type="http://schemas.openxmlformats.org/officeDocument/2006/relationships/customXml" Target="../ink/ink278.xml"/><Relationship Id="rId91" Type="http://schemas.openxmlformats.org/officeDocument/2006/relationships/image" Target="../media/image299.png"/><Relationship Id="rId96" Type="http://schemas.openxmlformats.org/officeDocument/2006/relationships/customXml" Target="../ink/ink2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.xml"/><Relationship Id="rId15" Type="http://schemas.openxmlformats.org/officeDocument/2006/relationships/image" Target="../media/image261.png"/><Relationship Id="rId23" Type="http://schemas.openxmlformats.org/officeDocument/2006/relationships/image" Target="../media/image265.png"/><Relationship Id="rId28" Type="http://schemas.openxmlformats.org/officeDocument/2006/relationships/customXml" Target="../ink/ink248.xml"/><Relationship Id="rId36" Type="http://schemas.openxmlformats.org/officeDocument/2006/relationships/customXml" Target="../ink/ink252.xml"/><Relationship Id="rId49" Type="http://schemas.openxmlformats.org/officeDocument/2006/relationships/image" Target="../media/image278.png"/><Relationship Id="rId57" Type="http://schemas.openxmlformats.org/officeDocument/2006/relationships/image" Target="../media/image282.png"/><Relationship Id="rId106" Type="http://schemas.openxmlformats.org/officeDocument/2006/relationships/image" Target="../media/image307.png"/><Relationship Id="rId10" Type="http://schemas.openxmlformats.org/officeDocument/2006/relationships/customXml" Target="../ink/ink239.xml"/><Relationship Id="rId31" Type="http://schemas.openxmlformats.org/officeDocument/2006/relationships/image" Target="../media/image269.png"/><Relationship Id="rId44" Type="http://schemas.openxmlformats.org/officeDocument/2006/relationships/customXml" Target="../ink/ink256.xml"/><Relationship Id="rId52" Type="http://schemas.openxmlformats.org/officeDocument/2006/relationships/customXml" Target="../ink/ink260.xml"/><Relationship Id="rId60" Type="http://schemas.openxmlformats.org/officeDocument/2006/relationships/customXml" Target="../ink/ink264.xml"/><Relationship Id="rId65" Type="http://schemas.openxmlformats.org/officeDocument/2006/relationships/image" Target="../media/image286.png"/><Relationship Id="rId73" Type="http://schemas.openxmlformats.org/officeDocument/2006/relationships/image" Target="../media/image290.png"/><Relationship Id="rId78" Type="http://schemas.openxmlformats.org/officeDocument/2006/relationships/customXml" Target="../ink/ink273.xml"/><Relationship Id="rId81" Type="http://schemas.openxmlformats.org/officeDocument/2006/relationships/image" Target="../media/image294.png"/><Relationship Id="rId86" Type="http://schemas.openxmlformats.org/officeDocument/2006/relationships/customXml" Target="../ink/ink277.xml"/><Relationship Id="rId94" Type="http://schemas.openxmlformats.org/officeDocument/2006/relationships/customXml" Target="../ink/ink281.xml"/><Relationship Id="rId99" Type="http://schemas.openxmlformats.org/officeDocument/2006/relationships/image" Target="../media/image303.png"/><Relationship Id="rId101" Type="http://schemas.openxmlformats.org/officeDocument/2006/relationships/customXml" Target="../ink/ink284.xml"/><Relationship Id="rId4" Type="http://schemas.openxmlformats.org/officeDocument/2006/relationships/customXml" Target="../ink/ink236.xml"/><Relationship Id="rId9" Type="http://schemas.openxmlformats.org/officeDocument/2006/relationships/image" Target="../media/image258.png"/><Relationship Id="rId13" Type="http://schemas.openxmlformats.org/officeDocument/2006/relationships/image" Target="../media/image260.png"/><Relationship Id="rId18" Type="http://schemas.openxmlformats.org/officeDocument/2006/relationships/customXml" Target="../ink/ink243.xml"/><Relationship Id="rId39" Type="http://schemas.openxmlformats.org/officeDocument/2006/relationships/image" Target="../media/image273.png"/><Relationship Id="rId34" Type="http://schemas.openxmlformats.org/officeDocument/2006/relationships/customXml" Target="../ink/ink251.xml"/><Relationship Id="rId50" Type="http://schemas.openxmlformats.org/officeDocument/2006/relationships/customXml" Target="../ink/ink259.xml"/><Relationship Id="rId55" Type="http://schemas.openxmlformats.org/officeDocument/2006/relationships/image" Target="../media/image281.png"/><Relationship Id="rId76" Type="http://schemas.openxmlformats.org/officeDocument/2006/relationships/customXml" Target="../ink/ink272.xml"/><Relationship Id="rId97" Type="http://schemas.openxmlformats.org/officeDocument/2006/relationships/image" Target="../media/image302.png"/><Relationship Id="rId104" Type="http://schemas.openxmlformats.org/officeDocument/2006/relationships/image" Target="../media/image306.png"/><Relationship Id="rId7" Type="http://schemas.openxmlformats.org/officeDocument/2006/relationships/image" Target="../media/image257.png"/><Relationship Id="rId71" Type="http://schemas.openxmlformats.org/officeDocument/2006/relationships/image" Target="../media/image289.png"/><Relationship Id="rId92" Type="http://schemas.openxmlformats.org/officeDocument/2006/relationships/customXml" Target="../ink/ink280.xml"/><Relationship Id="rId2" Type="http://schemas.openxmlformats.org/officeDocument/2006/relationships/customXml" Target="../ink/ink235.xml"/><Relationship Id="rId29" Type="http://schemas.openxmlformats.org/officeDocument/2006/relationships/image" Target="../media/image268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276.png"/><Relationship Id="rId66" Type="http://schemas.openxmlformats.org/officeDocument/2006/relationships/customXml" Target="../ink/ink267.xml"/><Relationship Id="rId87" Type="http://schemas.openxmlformats.org/officeDocument/2006/relationships/image" Target="../media/image297.png"/><Relationship Id="rId61" Type="http://schemas.openxmlformats.org/officeDocument/2006/relationships/image" Target="../media/image284.png"/><Relationship Id="rId82" Type="http://schemas.openxmlformats.org/officeDocument/2006/relationships/customXml" Target="../ink/ink275.xml"/><Relationship Id="rId19" Type="http://schemas.openxmlformats.org/officeDocument/2006/relationships/image" Target="../media/image263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271.png"/><Relationship Id="rId56" Type="http://schemas.openxmlformats.org/officeDocument/2006/relationships/customXml" Target="../ink/ink262.xml"/><Relationship Id="rId77" Type="http://schemas.openxmlformats.org/officeDocument/2006/relationships/image" Target="../media/image292.png"/><Relationship Id="rId100" Type="http://schemas.openxmlformats.org/officeDocument/2006/relationships/image" Target="../media/image11.png"/><Relationship Id="rId105" Type="http://schemas.openxmlformats.org/officeDocument/2006/relationships/customXml" Target="../ink/ink286.xml"/><Relationship Id="rId8" Type="http://schemas.openxmlformats.org/officeDocument/2006/relationships/customXml" Target="../ink/ink238.xml"/><Relationship Id="rId51" Type="http://schemas.openxmlformats.org/officeDocument/2006/relationships/image" Target="../media/image279.png"/><Relationship Id="rId72" Type="http://schemas.openxmlformats.org/officeDocument/2006/relationships/customXml" Target="../ink/ink270.xml"/><Relationship Id="rId93" Type="http://schemas.openxmlformats.org/officeDocument/2006/relationships/image" Target="../media/image300.png"/><Relationship Id="rId98" Type="http://schemas.openxmlformats.org/officeDocument/2006/relationships/customXml" Target="../ink/ink283.xml"/><Relationship Id="rId3" Type="http://schemas.openxmlformats.org/officeDocument/2006/relationships/image" Target="../media/image255.png"/><Relationship Id="rId25" Type="http://schemas.openxmlformats.org/officeDocument/2006/relationships/image" Target="../media/image266.png"/><Relationship Id="rId46" Type="http://schemas.openxmlformats.org/officeDocument/2006/relationships/customXml" Target="../ink/ink257.xml"/><Relationship Id="rId67" Type="http://schemas.openxmlformats.org/officeDocument/2006/relationships/image" Target="../media/image2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customXml" Target="../ink/ink28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customXml" Target="../ink/ink298.xml"/><Relationship Id="rId26" Type="http://schemas.openxmlformats.org/officeDocument/2006/relationships/customXml" Target="../ink/ink302.xml"/><Relationship Id="rId3" Type="http://schemas.openxmlformats.org/officeDocument/2006/relationships/image" Target="../media/image312.png"/><Relationship Id="rId21" Type="http://schemas.openxmlformats.org/officeDocument/2006/relationships/image" Target="../media/image321.png"/><Relationship Id="rId34" Type="http://schemas.openxmlformats.org/officeDocument/2006/relationships/customXml" Target="../ink/ink306.xml"/><Relationship Id="rId7" Type="http://schemas.openxmlformats.org/officeDocument/2006/relationships/image" Target="../media/image314.png"/><Relationship Id="rId12" Type="http://schemas.openxmlformats.org/officeDocument/2006/relationships/customXml" Target="../ink/ink295.xml"/><Relationship Id="rId17" Type="http://schemas.openxmlformats.org/officeDocument/2006/relationships/image" Target="../media/image319.png"/><Relationship Id="rId25" Type="http://schemas.openxmlformats.org/officeDocument/2006/relationships/image" Target="../media/image323.png"/><Relationship Id="rId33" Type="http://schemas.openxmlformats.org/officeDocument/2006/relationships/image" Target="../media/image327.png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0" Type="http://schemas.openxmlformats.org/officeDocument/2006/relationships/customXml" Target="../ink/ink299.xml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2.xml"/><Relationship Id="rId11" Type="http://schemas.openxmlformats.org/officeDocument/2006/relationships/image" Target="../media/image316.png"/><Relationship Id="rId24" Type="http://schemas.openxmlformats.org/officeDocument/2006/relationships/customXml" Target="../ink/ink301.xml"/><Relationship Id="rId32" Type="http://schemas.openxmlformats.org/officeDocument/2006/relationships/customXml" Target="../ink/ink305.xml"/><Relationship Id="rId5" Type="http://schemas.openxmlformats.org/officeDocument/2006/relationships/image" Target="../media/image313.png"/><Relationship Id="rId15" Type="http://schemas.openxmlformats.org/officeDocument/2006/relationships/image" Target="../media/image318.png"/><Relationship Id="rId23" Type="http://schemas.openxmlformats.org/officeDocument/2006/relationships/image" Target="../media/image322.png"/><Relationship Id="rId28" Type="http://schemas.openxmlformats.org/officeDocument/2006/relationships/customXml" Target="../ink/ink303.xml"/><Relationship Id="rId10" Type="http://schemas.openxmlformats.org/officeDocument/2006/relationships/customXml" Target="../ink/ink294.xml"/><Relationship Id="rId19" Type="http://schemas.openxmlformats.org/officeDocument/2006/relationships/image" Target="../media/image320.png"/><Relationship Id="rId31" Type="http://schemas.openxmlformats.org/officeDocument/2006/relationships/image" Target="../media/image326.png"/><Relationship Id="rId4" Type="http://schemas.openxmlformats.org/officeDocument/2006/relationships/customXml" Target="../ink/ink291.xml"/><Relationship Id="rId9" Type="http://schemas.openxmlformats.org/officeDocument/2006/relationships/image" Target="../media/image315.png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324.png"/><Relationship Id="rId30" Type="http://schemas.openxmlformats.org/officeDocument/2006/relationships/customXml" Target="../ink/ink304.xml"/><Relationship Id="rId35" Type="http://schemas.openxmlformats.org/officeDocument/2006/relationships/image" Target="../media/image328.png"/><Relationship Id="rId8" Type="http://schemas.openxmlformats.org/officeDocument/2006/relationships/customXml" Target="../ink/ink29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34" Type="http://schemas.openxmlformats.org/officeDocument/2006/relationships/image" Target="../media/image21.png"/><Relationship Id="rId7" Type="http://schemas.openxmlformats.org/officeDocument/2006/relationships/customXml" Target="../ink/ink2.xml"/><Relationship Id="rId33" Type="http://schemas.openxmlformats.org/officeDocument/2006/relationships/customXml" Target="../ink/ink4.xml"/><Relationship Id="rId38" Type="http://schemas.openxmlformats.org/officeDocument/2006/relationships/image" Target="../media/image23.png"/><Relationship Id="rId2" Type="http://schemas.openxmlformats.org/officeDocument/2006/relationships/hyperlink" Target="https://github.com/halfseal/gles2arcore/blob/master/1.gles_basic/basic_environment.zi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32" Type="http://schemas.openxmlformats.org/officeDocument/2006/relationships/image" Target="../media/image20.png"/><Relationship Id="rId37" Type="http://schemas.openxmlformats.org/officeDocument/2006/relationships/customXml" Target="../ink/ink6.xml"/><Relationship Id="rId5" Type="http://schemas.openxmlformats.org/officeDocument/2006/relationships/image" Target="../media/image6.png"/><Relationship Id="rId36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35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16.xml"/><Relationship Id="rId42" Type="http://schemas.openxmlformats.org/officeDocument/2006/relationships/image" Target="../media/image44.png"/><Relationship Id="rId47" Type="http://schemas.openxmlformats.org/officeDocument/2006/relationships/customXml" Target="../ink/ink29.xml"/><Relationship Id="rId63" Type="http://schemas.openxmlformats.org/officeDocument/2006/relationships/customXml" Target="../ink/ink37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16" Type="http://schemas.openxmlformats.org/officeDocument/2006/relationships/image" Target="../media/image31.png"/><Relationship Id="rId11" Type="http://schemas.openxmlformats.org/officeDocument/2006/relationships/customXml" Target="../ink/ink11.xml"/><Relationship Id="rId32" Type="http://schemas.openxmlformats.org/officeDocument/2006/relationships/image" Target="../media/image39.png"/><Relationship Id="rId37" Type="http://schemas.openxmlformats.org/officeDocument/2006/relationships/customXml" Target="../ink/ink24.xml"/><Relationship Id="rId53" Type="http://schemas.openxmlformats.org/officeDocument/2006/relationships/customXml" Target="../ink/ink32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45.xml"/><Relationship Id="rId5" Type="http://schemas.openxmlformats.org/officeDocument/2006/relationships/customXml" Target="../ink/ink8.xml"/><Relationship Id="rId19" Type="http://schemas.openxmlformats.org/officeDocument/2006/relationships/customXml" Target="../ink/ink15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9.xml"/><Relationship Id="rId30" Type="http://schemas.openxmlformats.org/officeDocument/2006/relationships/image" Target="../media/image38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47.png"/><Relationship Id="rId56" Type="http://schemas.openxmlformats.org/officeDocument/2006/relationships/image" Target="../media/image51.png"/><Relationship Id="rId64" Type="http://schemas.openxmlformats.org/officeDocument/2006/relationships/image" Target="../media/image55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27.png"/><Relationship Id="rId51" Type="http://schemas.openxmlformats.org/officeDocument/2006/relationships/customXml" Target="../ink/ink31.xml"/><Relationship Id="rId72" Type="http://schemas.openxmlformats.org/officeDocument/2006/relationships/image" Target="../media/image59.png"/><Relationship Id="rId80" Type="http://schemas.openxmlformats.org/officeDocument/2006/relationships/image" Target="../media/image63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29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33.png"/><Relationship Id="rId41" Type="http://schemas.openxmlformats.org/officeDocument/2006/relationships/customXml" Target="../ink/ink26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28.png"/><Relationship Id="rId31" Type="http://schemas.openxmlformats.org/officeDocument/2006/relationships/customXml" Target="../ink/ink21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62.png"/><Relationship Id="rId81" Type="http://schemas.openxmlformats.org/officeDocument/2006/relationships/customXml" Target="../ink/ink46.xml"/><Relationship Id="rId86" Type="http://schemas.openxmlformats.org/officeDocument/2006/relationships/image" Target="../media/image66.png"/><Relationship Id="rId4" Type="http://schemas.openxmlformats.org/officeDocument/2006/relationships/image" Target="../media/image25.png"/><Relationship Id="rId9" Type="http://schemas.openxmlformats.org/officeDocument/2006/relationships/customXml" Target="../ink/ink10.xml"/><Relationship Id="rId13" Type="http://schemas.openxmlformats.org/officeDocument/2006/relationships/customXml" Target="../ink/ink12.xml"/><Relationship Id="rId18" Type="http://schemas.openxmlformats.org/officeDocument/2006/relationships/image" Target="../media/image32.png"/><Relationship Id="rId39" Type="http://schemas.openxmlformats.org/officeDocument/2006/relationships/customXml" Target="../ink/ink25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33.xml"/><Relationship Id="rId76" Type="http://schemas.openxmlformats.org/officeDocument/2006/relationships/image" Target="../media/image61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hyperlink" Target="http://docs.gl/" TargetMode="External"/><Relationship Id="rId29" Type="http://schemas.openxmlformats.org/officeDocument/2006/relationships/customXml" Target="../ink/ink20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28.xml"/><Relationship Id="rId66" Type="http://schemas.openxmlformats.org/officeDocument/2006/relationships/image" Target="../media/image56.png"/><Relationship Id="rId61" Type="http://schemas.openxmlformats.org/officeDocument/2006/relationships/customXml" Target="../ink/ink36.xml"/><Relationship Id="rId8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9" Type="http://schemas.openxmlformats.org/officeDocument/2006/relationships/image" Target="../media/image86.png"/><Relationship Id="rId21" Type="http://schemas.openxmlformats.org/officeDocument/2006/relationships/image" Target="../media/image77.png"/><Relationship Id="rId34" Type="http://schemas.openxmlformats.org/officeDocument/2006/relationships/customXml" Target="../ink/ink64.xml"/><Relationship Id="rId42" Type="http://schemas.openxmlformats.org/officeDocument/2006/relationships/customXml" Target="../ink/ink68.xml"/><Relationship Id="rId47" Type="http://schemas.openxmlformats.org/officeDocument/2006/relationships/image" Target="../media/image90.png"/><Relationship Id="rId50" Type="http://schemas.openxmlformats.org/officeDocument/2006/relationships/customXml" Target="../ink/ink72.xml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6" Type="http://schemas.openxmlformats.org/officeDocument/2006/relationships/customXml" Target="../ink/ink55.xml"/><Relationship Id="rId29" Type="http://schemas.openxmlformats.org/officeDocument/2006/relationships/image" Target="../media/image81.png"/><Relationship Id="rId11" Type="http://schemas.openxmlformats.org/officeDocument/2006/relationships/image" Target="../media/image72.png"/><Relationship Id="rId24" Type="http://schemas.openxmlformats.org/officeDocument/2006/relationships/customXml" Target="../ink/ink59.xml"/><Relationship Id="rId32" Type="http://schemas.openxmlformats.org/officeDocument/2006/relationships/customXml" Target="../ink/ink63.xml"/><Relationship Id="rId37" Type="http://schemas.openxmlformats.org/officeDocument/2006/relationships/image" Target="../media/image85.png"/><Relationship Id="rId40" Type="http://schemas.openxmlformats.org/officeDocument/2006/relationships/customXml" Target="../ink/ink67.xml"/><Relationship Id="rId45" Type="http://schemas.openxmlformats.org/officeDocument/2006/relationships/image" Target="../media/image89.png"/><Relationship Id="rId53" Type="http://schemas.openxmlformats.org/officeDocument/2006/relationships/image" Target="../media/image93.png"/><Relationship Id="rId5" Type="http://schemas.openxmlformats.org/officeDocument/2006/relationships/image" Target="../media/image69.png"/><Relationship Id="rId10" Type="http://schemas.openxmlformats.org/officeDocument/2006/relationships/customXml" Target="../ink/ink52.xml"/><Relationship Id="rId19" Type="http://schemas.openxmlformats.org/officeDocument/2006/relationships/image" Target="../media/image76.png"/><Relationship Id="rId31" Type="http://schemas.openxmlformats.org/officeDocument/2006/relationships/image" Target="../media/image82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4" Type="http://schemas.openxmlformats.org/officeDocument/2006/relationships/customXml" Target="../ink/ink49.xml"/><Relationship Id="rId9" Type="http://schemas.openxmlformats.org/officeDocument/2006/relationships/image" Target="../media/image71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80.png"/><Relationship Id="rId30" Type="http://schemas.openxmlformats.org/officeDocument/2006/relationships/customXml" Target="../ink/ink62.xml"/><Relationship Id="rId35" Type="http://schemas.openxmlformats.org/officeDocument/2006/relationships/image" Target="../media/image84.png"/><Relationship Id="rId43" Type="http://schemas.openxmlformats.org/officeDocument/2006/relationships/image" Target="../media/image88.png"/><Relationship Id="rId48" Type="http://schemas.openxmlformats.org/officeDocument/2006/relationships/customXml" Target="../ink/ink71.xml"/><Relationship Id="rId8" Type="http://schemas.openxmlformats.org/officeDocument/2006/relationships/customXml" Target="../ink/ink51.xml"/><Relationship Id="rId51" Type="http://schemas.openxmlformats.org/officeDocument/2006/relationships/image" Target="../media/image92.png"/><Relationship Id="rId3" Type="http://schemas.openxmlformats.org/officeDocument/2006/relationships/image" Target="../media/image10.png"/><Relationship Id="rId12" Type="http://schemas.openxmlformats.org/officeDocument/2006/relationships/customXml" Target="../ink/ink53.xml"/><Relationship Id="rId17" Type="http://schemas.openxmlformats.org/officeDocument/2006/relationships/image" Target="../media/image75.png"/><Relationship Id="rId25" Type="http://schemas.openxmlformats.org/officeDocument/2006/relationships/image" Target="../media/image79.png"/><Relationship Id="rId33" Type="http://schemas.openxmlformats.org/officeDocument/2006/relationships/image" Target="../media/image83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20" Type="http://schemas.openxmlformats.org/officeDocument/2006/relationships/customXml" Target="../ink/ink57.xml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.xml"/><Relationship Id="rId21" Type="http://schemas.openxmlformats.org/officeDocument/2006/relationships/image" Target="../media/image103.png"/><Relationship Id="rId42" Type="http://schemas.openxmlformats.org/officeDocument/2006/relationships/customXml" Target="../ink/ink94.xml"/><Relationship Id="rId47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customXml" Target="../ink/ink107.xml"/><Relationship Id="rId84" Type="http://schemas.openxmlformats.org/officeDocument/2006/relationships/customXml" Target="../ink/ink115.xml"/><Relationship Id="rId89" Type="http://schemas.openxmlformats.org/officeDocument/2006/relationships/image" Target="../media/image137.png"/><Relationship Id="rId112" Type="http://schemas.openxmlformats.org/officeDocument/2006/relationships/customXml" Target="../ink/ink129.xml"/><Relationship Id="rId16" Type="http://schemas.openxmlformats.org/officeDocument/2006/relationships/customXml" Target="../ink/ink81.xml"/><Relationship Id="rId107" Type="http://schemas.openxmlformats.org/officeDocument/2006/relationships/image" Target="../media/image146.png"/><Relationship Id="rId11" Type="http://schemas.openxmlformats.org/officeDocument/2006/relationships/image" Target="../media/image98.png"/><Relationship Id="rId32" Type="http://schemas.openxmlformats.org/officeDocument/2006/relationships/customXml" Target="../ink/ink89.xml"/><Relationship Id="rId37" Type="http://schemas.openxmlformats.org/officeDocument/2006/relationships/image" Target="../media/image111.png"/><Relationship Id="rId53" Type="http://schemas.openxmlformats.org/officeDocument/2006/relationships/image" Target="../media/image119.png"/><Relationship Id="rId58" Type="http://schemas.openxmlformats.org/officeDocument/2006/relationships/customXml" Target="../ink/ink102.xml"/><Relationship Id="rId74" Type="http://schemas.openxmlformats.org/officeDocument/2006/relationships/customXml" Target="../ink/ink110.xml"/><Relationship Id="rId79" Type="http://schemas.openxmlformats.org/officeDocument/2006/relationships/image" Target="../media/image132.png"/><Relationship Id="rId102" Type="http://schemas.openxmlformats.org/officeDocument/2006/relationships/customXml" Target="../ink/ink124.xml"/><Relationship Id="rId5" Type="http://schemas.openxmlformats.org/officeDocument/2006/relationships/image" Target="../media/image95.png"/><Relationship Id="rId90" Type="http://schemas.openxmlformats.org/officeDocument/2006/relationships/customXml" Target="../ink/ink118.xml"/><Relationship Id="rId95" Type="http://schemas.openxmlformats.org/officeDocument/2006/relationships/image" Target="../media/image140.png"/><Relationship Id="rId22" Type="http://schemas.openxmlformats.org/officeDocument/2006/relationships/customXml" Target="../ink/ink84.xml"/><Relationship Id="rId27" Type="http://schemas.openxmlformats.org/officeDocument/2006/relationships/image" Target="../media/image106.png"/><Relationship Id="rId43" Type="http://schemas.openxmlformats.org/officeDocument/2006/relationships/image" Target="../media/image114.png"/><Relationship Id="rId48" Type="http://schemas.openxmlformats.org/officeDocument/2006/relationships/customXml" Target="../ink/ink97.xml"/><Relationship Id="rId64" Type="http://schemas.openxmlformats.org/officeDocument/2006/relationships/customXml" Target="../ink/ink105.xml"/><Relationship Id="rId69" Type="http://schemas.openxmlformats.org/officeDocument/2006/relationships/image" Target="../media/image127.png"/><Relationship Id="rId113" Type="http://schemas.openxmlformats.org/officeDocument/2006/relationships/image" Target="../media/image149.png"/><Relationship Id="rId80" Type="http://schemas.openxmlformats.org/officeDocument/2006/relationships/customXml" Target="../ink/ink113.xml"/><Relationship Id="rId85" Type="http://schemas.openxmlformats.org/officeDocument/2006/relationships/image" Target="../media/image135.png"/><Relationship Id="rId12" Type="http://schemas.openxmlformats.org/officeDocument/2006/relationships/customXml" Target="../ink/ink79.xml"/><Relationship Id="rId17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customXml" Target="../ink/ink92.xml"/><Relationship Id="rId59" Type="http://schemas.openxmlformats.org/officeDocument/2006/relationships/image" Target="../media/image122.png"/><Relationship Id="rId103" Type="http://schemas.openxmlformats.org/officeDocument/2006/relationships/image" Target="../media/image144.png"/><Relationship Id="rId108" Type="http://schemas.openxmlformats.org/officeDocument/2006/relationships/customXml" Target="../ink/ink127.xml"/><Relationship Id="rId54" Type="http://schemas.openxmlformats.org/officeDocument/2006/relationships/customXml" Target="../ink/ink100.xml"/><Relationship Id="rId70" Type="http://schemas.openxmlformats.org/officeDocument/2006/relationships/customXml" Target="../ink/ink108.xml"/><Relationship Id="rId75" Type="http://schemas.openxmlformats.org/officeDocument/2006/relationships/image" Target="../media/image130.png"/><Relationship Id="rId91" Type="http://schemas.openxmlformats.org/officeDocument/2006/relationships/image" Target="../media/image138.png"/><Relationship Id="rId96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49" Type="http://schemas.openxmlformats.org/officeDocument/2006/relationships/image" Target="../media/image117.png"/><Relationship Id="rId57" Type="http://schemas.openxmlformats.org/officeDocument/2006/relationships/image" Target="../media/image121.png"/><Relationship Id="rId106" Type="http://schemas.openxmlformats.org/officeDocument/2006/relationships/customXml" Target="../ink/ink126.xml"/><Relationship Id="rId10" Type="http://schemas.openxmlformats.org/officeDocument/2006/relationships/customXml" Target="../ink/ink78.xml"/><Relationship Id="rId31" Type="http://schemas.openxmlformats.org/officeDocument/2006/relationships/image" Target="../media/image108.png"/><Relationship Id="rId44" Type="http://schemas.openxmlformats.org/officeDocument/2006/relationships/customXml" Target="../ink/ink95.xml"/><Relationship Id="rId52" Type="http://schemas.openxmlformats.org/officeDocument/2006/relationships/customXml" Target="../ink/ink99.xml"/><Relationship Id="rId60" Type="http://schemas.openxmlformats.org/officeDocument/2006/relationships/customXml" Target="../ink/ink103.xml"/><Relationship Id="rId65" Type="http://schemas.openxmlformats.org/officeDocument/2006/relationships/image" Target="../media/image125.png"/><Relationship Id="rId73" Type="http://schemas.openxmlformats.org/officeDocument/2006/relationships/image" Target="../media/image129.png"/><Relationship Id="rId78" Type="http://schemas.openxmlformats.org/officeDocument/2006/relationships/customXml" Target="../ink/ink112.xml"/><Relationship Id="rId81" Type="http://schemas.openxmlformats.org/officeDocument/2006/relationships/image" Target="../media/image133.png"/><Relationship Id="rId86" Type="http://schemas.openxmlformats.org/officeDocument/2006/relationships/customXml" Target="../ink/ink116.xml"/><Relationship Id="rId94" Type="http://schemas.openxmlformats.org/officeDocument/2006/relationships/customXml" Target="../ink/ink120.xml"/><Relationship Id="rId99" Type="http://schemas.openxmlformats.org/officeDocument/2006/relationships/image" Target="../media/image142.png"/><Relationship Id="rId101" Type="http://schemas.openxmlformats.org/officeDocument/2006/relationships/image" Target="../media/image143.png"/><Relationship Id="rId4" Type="http://schemas.openxmlformats.org/officeDocument/2006/relationships/customXml" Target="../ink/ink75.xml"/><Relationship Id="rId9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customXml" Target="../ink/ink82.xml"/><Relationship Id="rId39" Type="http://schemas.openxmlformats.org/officeDocument/2006/relationships/image" Target="../media/image112.png"/><Relationship Id="rId109" Type="http://schemas.openxmlformats.org/officeDocument/2006/relationships/image" Target="../media/image147.png"/><Relationship Id="rId34" Type="http://schemas.openxmlformats.org/officeDocument/2006/relationships/customXml" Target="../ink/ink90.xml"/><Relationship Id="rId50" Type="http://schemas.openxmlformats.org/officeDocument/2006/relationships/customXml" Target="../ink/ink98.xml"/><Relationship Id="rId55" Type="http://schemas.openxmlformats.org/officeDocument/2006/relationships/image" Target="../media/image120.png"/><Relationship Id="rId76" Type="http://schemas.openxmlformats.org/officeDocument/2006/relationships/customXml" Target="../ink/ink111.xml"/><Relationship Id="rId97" Type="http://schemas.openxmlformats.org/officeDocument/2006/relationships/image" Target="../media/image141.png"/><Relationship Id="rId104" Type="http://schemas.openxmlformats.org/officeDocument/2006/relationships/customXml" Target="../ink/ink125.xml"/><Relationship Id="rId7" Type="http://schemas.openxmlformats.org/officeDocument/2006/relationships/image" Target="../media/image96.png"/><Relationship Id="rId71" Type="http://schemas.openxmlformats.org/officeDocument/2006/relationships/image" Target="../media/image128.png"/><Relationship Id="rId92" Type="http://schemas.openxmlformats.org/officeDocument/2006/relationships/customXml" Target="../ink/ink119.xml"/><Relationship Id="rId2" Type="http://schemas.openxmlformats.org/officeDocument/2006/relationships/customXml" Target="../ink/ink74.xml"/><Relationship Id="rId29" Type="http://schemas.openxmlformats.org/officeDocument/2006/relationships/image" Target="../media/image107.png"/><Relationship Id="rId24" Type="http://schemas.openxmlformats.org/officeDocument/2006/relationships/customXml" Target="../ink/ink85.xml"/><Relationship Id="rId40" Type="http://schemas.openxmlformats.org/officeDocument/2006/relationships/customXml" Target="../ink/ink93.xml"/><Relationship Id="rId45" Type="http://schemas.openxmlformats.org/officeDocument/2006/relationships/image" Target="../media/image115.png"/><Relationship Id="rId66" Type="http://schemas.openxmlformats.org/officeDocument/2006/relationships/customXml" Target="../ink/ink106.xml"/><Relationship Id="rId87" Type="http://schemas.openxmlformats.org/officeDocument/2006/relationships/image" Target="../media/image136.png"/><Relationship Id="rId110" Type="http://schemas.openxmlformats.org/officeDocument/2006/relationships/customXml" Target="../ink/ink128.xml"/><Relationship Id="rId61" Type="http://schemas.openxmlformats.org/officeDocument/2006/relationships/image" Target="../media/image123.png"/><Relationship Id="rId82" Type="http://schemas.openxmlformats.org/officeDocument/2006/relationships/customXml" Target="../ink/ink114.xml"/><Relationship Id="rId19" Type="http://schemas.openxmlformats.org/officeDocument/2006/relationships/image" Target="../media/image102.png"/><Relationship Id="rId14" Type="http://schemas.openxmlformats.org/officeDocument/2006/relationships/customXml" Target="../ink/ink80.xml"/><Relationship Id="rId30" Type="http://schemas.openxmlformats.org/officeDocument/2006/relationships/customXml" Target="../ink/ink88.xml"/><Relationship Id="rId35" Type="http://schemas.openxmlformats.org/officeDocument/2006/relationships/image" Target="../media/image110.png"/><Relationship Id="rId56" Type="http://schemas.openxmlformats.org/officeDocument/2006/relationships/customXml" Target="../ink/ink101.xml"/><Relationship Id="rId77" Type="http://schemas.openxmlformats.org/officeDocument/2006/relationships/image" Target="../media/image131.png"/><Relationship Id="rId100" Type="http://schemas.openxmlformats.org/officeDocument/2006/relationships/customXml" Target="../ink/ink123.xml"/><Relationship Id="rId105" Type="http://schemas.openxmlformats.org/officeDocument/2006/relationships/image" Target="../media/image145.png"/><Relationship Id="rId8" Type="http://schemas.openxmlformats.org/officeDocument/2006/relationships/customXml" Target="../ink/ink77.xml"/><Relationship Id="rId51" Type="http://schemas.openxmlformats.org/officeDocument/2006/relationships/image" Target="../media/image118.png"/><Relationship Id="rId72" Type="http://schemas.openxmlformats.org/officeDocument/2006/relationships/customXml" Target="../ink/ink109.xml"/><Relationship Id="rId93" Type="http://schemas.openxmlformats.org/officeDocument/2006/relationships/image" Target="../media/image139.png"/><Relationship Id="rId98" Type="http://schemas.openxmlformats.org/officeDocument/2006/relationships/customXml" Target="../ink/ink122.xml"/><Relationship Id="rId3" Type="http://schemas.openxmlformats.org/officeDocument/2006/relationships/image" Target="../media/image94.png"/><Relationship Id="rId25" Type="http://schemas.openxmlformats.org/officeDocument/2006/relationships/image" Target="../media/image105.png"/><Relationship Id="rId46" Type="http://schemas.openxmlformats.org/officeDocument/2006/relationships/customXml" Target="../ink/ink96.xml"/><Relationship Id="rId67" Type="http://schemas.openxmlformats.org/officeDocument/2006/relationships/image" Target="../media/image126.png"/><Relationship Id="rId20" Type="http://schemas.openxmlformats.org/officeDocument/2006/relationships/customXml" Target="../ink/ink83.xml"/><Relationship Id="rId41" Type="http://schemas.openxmlformats.org/officeDocument/2006/relationships/image" Target="../media/image113.png"/><Relationship Id="rId62" Type="http://schemas.openxmlformats.org/officeDocument/2006/relationships/customXml" Target="../ink/ink104.xml"/><Relationship Id="rId83" Type="http://schemas.openxmlformats.org/officeDocument/2006/relationships/image" Target="../media/image134.png"/><Relationship Id="rId88" Type="http://schemas.openxmlformats.org/officeDocument/2006/relationships/customXml" Target="../ink/ink117.xml"/><Relationship Id="rId111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74D09-F667-014C-9AA5-24D9CA2AD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err="1"/>
              <a:t>Gles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기본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B3135-6A28-B549-B1E6-0CA95D55E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17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2341B-CC29-2E44-94A3-B594B4B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Draw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E68CF-F29D-A149-A728-0C2934876C5C}"/>
              </a:ext>
            </a:extLst>
          </p:cNvPr>
          <p:cNvSpPr txBox="1"/>
          <p:nvPr/>
        </p:nvSpPr>
        <p:spPr>
          <a:xfrm>
            <a:off x="108995" y="1363843"/>
            <a:ext cx="7334380" cy="4524315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/>
              <a:t> </a:t>
            </a:r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>
                <a:solidFill>
                  <a:srgbClr val="61AFEF"/>
                </a:solidFill>
              </a:rPr>
              <a:t>draw</a:t>
            </a:r>
            <a:r>
              <a:rPr lang="en" altLang="ko-Kore-KR" dirty="0">
                <a:solidFill>
                  <a:srgbClr val="D19A66"/>
                </a:solidFill>
              </a:rPr>
              <a:t>()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glUseProgram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glGetAttribLocation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glVertexAttribPointer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GL_FLOAT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glGetAttribLocation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glVertexAttribPointer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GL_FLOAT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6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glDrawArrays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GL_TRIANGLES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glDisableVertexAttribArray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8C79B-411A-7248-8D71-9AE7104E8F51}"/>
              </a:ext>
            </a:extLst>
          </p:cNvPr>
          <p:cNvSpPr txBox="1"/>
          <p:nvPr/>
        </p:nvSpPr>
        <p:spPr>
          <a:xfrm>
            <a:off x="7592994" y="0"/>
            <a:ext cx="4911524" cy="452431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vscode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gl_Position</a:t>
            </a:r>
            <a:r>
              <a:rPr lang="en" altLang="ko-Kore-KR" dirty="0">
                <a:solidFill>
                  <a:srgbClr val="89CA78"/>
                </a:solidFill>
              </a:rPr>
              <a:t> = vec4(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color =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"precision </a:t>
            </a:r>
            <a:r>
              <a:rPr lang="en" altLang="ko-Kore-KR" dirty="0" err="1">
                <a:solidFill>
                  <a:srgbClr val="89CA78"/>
                </a:solidFill>
              </a:rPr>
              <a:t>mediump</a:t>
            </a:r>
            <a:r>
              <a:rPr lang="en" altLang="ko-Kore-KR" dirty="0">
                <a:solidFill>
                  <a:srgbClr val="89CA78"/>
                </a:solidFill>
              </a:rPr>
              <a:t> float;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gl_FragColor</a:t>
            </a:r>
            <a:r>
              <a:rPr lang="en" altLang="ko-Kore-KR" dirty="0">
                <a:solidFill>
                  <a:srgbClr val="89CA78"/>
                </a:solidFill>
              </a:rPr>
              <a:t> = vec4(color,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2ED8AC-D541-0B4E-93FD-3E4ABCC9D644}"/>
              </a:ext>
            </a:extLst>
          </p:cNvPr>
          <p:cNvGrpSpPr/>
          <p:nvPr/>
        </p:nvGrpSpPr>
        <p:grpSpPr>
          <a:xfrm>
            <a:off x="4396069" y="401172"/>
            <a:ext cx="4248000" cy="3622320"/>
            <a:chOff x="4396069" y="401172"/>
            <a:chExt cx="4248000" cy="36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6517E32-9F05-9F4B-8A87-870772979951}"/>
                    </a:ext>
                  </a:extLst>
                </p14:cNvPr>
                <p14:cNvContentPartPr/>
                <p14:nvPr/>
              </p14:nvContentPartPr>
              <p14:xfrm>
                <a:off x="4649869" y="2437332"/>
                <a:ext cx="1206360" cy="463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6517E32-9F05-9F4B-8A87-8707729799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1229" y="2428692"/>
                  <a:ext cx="12240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B46232-3063-3C41-9C9B-A7E4BF5CBDBA}"/>
                    </a:ext>
                  </a:extLst>
                </p14:cNvPr>
                <p14:cNvContentPartPr/>
                <p14:nvPr/>
              </p14:nvContentPartPr>
              <p14:xfrm>
                <a:off x="5241349" y="401172"/>
                <a:ext cx="3282120" cy="2097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B46232-3063-3C41-9C9B-A7E4BF5CB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2349" y="392172"/>
                  <a:ext cx="3299760" cy="21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F06D740-0244-F649-A095-DFDB58EC5CD8}"/>
                    </a:ext>
                  </a:extLst>
                </p14:cNvPr>
                <p14:cNvContentPartPr/>
                <p14:nvPr/>
              </p14:nvContentPartPr>
              <p14:xfrm>
                <a:off x="4396069" y="3488172"/>
                <a:ext cx="1274400" cy="535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F06D740-0244-F649-A095-DFDB58EC5C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7069" y="3479172"/>
                  <a:ext cx="12920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1A7A919-79E4-F841-87E7-B5454FB5BB64}"/>
                    </a:ext>
                  </a:extLst>
                </p14:cNvPr>
                <p14:cNvContentPartPr/>
                <p14:nvPr/>
              </p14:nvContentPartPr>
              <p14:xfrm>
                <a:off x="5065669" y="756492"/>
                <a:ext cx="3578400" cy="2890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1A7A919-79E4-F841-87E7-B5454FB5BB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6669" y="747852"/>
                  <a:ext cx="3596040" cy="29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FD9416F-3ECA-894C-A4FF-41A6A70AE7E1}"/>
              </a:ext>
            </a:extLst>
          </p:cNvPr>
          <p:cNvGrpSpPr/>
          <p:nvPr/>
        </p:nvGrpSpPr>
        <p:grpSpPr>
          <a:xfrm>
            <a:off x="5163229" y="635892"/>
            <a:ext cx="953280" cy="561960"/>
            <a:chOff x="5163229" y="635892"/>
            <a:chExt cx="953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6AE01B-2467-E84B-8316-CFD97D4AAEC8}"/>
                    </a:ext>
                  </a:extLst>
                </p14:cNvPr>
                <p14:cNvContentPartPr/>
                <p14:nvPr/>
              </p14:nvContentPartPr>
              <p14:xfrm>
                <a:off x="5242429" y="635892"/>
                <a:ext cx="84240" cy="207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6AE01B-2467-E84B-8316-CFD97D4AAE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3789" y="626892"/>
                  <a:ext cx="101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C52B569-AA13-2C4E-8888-6B73551DD758}"/>
                    </a:ext>
                  </a:extLst>
                </p14:cNvPr>
                <p14:cNvContentPartPr/>
                <p14:nvPr/>
              </p14:nvContentPartPr>
              <p14:xfrm>
                <a:off x="5163229" y="863772"/>
                <a:ext cx="414000" cy="25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C52B569-AA13-2C4E-8888-6B73551DD7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4589" y="855132"/>
                  <a:ext cx="431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6C37453-BCC0-2A49-B873-E0DB1329ECA1}"/>
                    </a:ext>
                  </a:extLst>
                </p14:cNvPr>
                <p14:cNvContentPartPr/>
                <p14:nvPr/>
              </p14:nvContentPartPr>
              <p14:xfrm>
                <a:off x="5327029" y="858012"/>
                <a:ext cx="15120" cy="135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6C37453-BCC0-2A49-B873-E0DB1329EC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18029" y="849012"/>
                  <a:ext cx="3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9CB243F-8048-FC43-A3BE-852A73609588}"/>
                    </a:ext>
                  </a:extLst>
                </p14:cNvPr>
                <p14:cNvContentPartPr/>
                <p14:nvPr/>
              </p14:nvContentPartPr>
              <p14:xfrm>
                <a:off x="5338909" y="896172"/>
                <a:ext cx="106200" cy="56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9CB243F-8048-FC43-A3BE-852A736095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9909" y="887532"/>
                  <a:ext cx="123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C4D9C58-CADE-FE4C-A7EF-2C24D28BC3BD}"/>
                    </a:ext>
                  </a:extLst>
                </p14:cNvPr>
                <p14:cNvContentPartPr/>
                <p14:nvPr/>
              </p14:nvContentPartPr>
              <p14:xfrm>
                <a:off x="5477149" y="687732"/>
                <a:ext cx="61920" cy="334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C4D9C58-CADE-FE4C-A7EF-2C24D28BC3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68509" y="679092"/>
                  <a:ext cx="79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DCCE7DF-CD39-374E-903C-32F252EF167D}"/>
                    </a:ext>
                  </a:extLst>
                </p14:cNvPr>
                <p14:cNvContentPartPr/>
                <p14:nvPr/>
              </p14:nvContentPartPr>
              <p14:xfrm>
                <a:off x="5556349" y="939372"/>
                <a:ext cx="144720" cy="122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DCCE7DF-CD39-374E-903C-32F252EF16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47349" y="930372"/>
                  <a:ext cx="162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0E09ED-3F66-A94D-9F7F-2846ED906438}"/>
                    </a:ext>
                  </a:extLst>
                </p14:cNvPr>
                <p14:cNvContentPartPr/>
                <p14:nvPr/>
              </p14:nvContentPartPr>
              <p14:xfrm>
                <a:off x="5316949" y="1037292"/>
                <a:ext cx="259920" cy="18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0E09ED-3F66-A94D-9F7F-2846ED9064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08309" y="1028652"/>
                  <a:ext cx="277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1B705BD-C0CA-5C40-80C6-D5E348029F1C}"/>
                    </a:ext>
                  </a:extLst>
                </p14:cNvPr>
                <p14:cNvContentPartPr/>
                <p14:nvPr/>
              </p14:nvContentPartPr>
              <p14:xfrm>
                <a:off x="5410189" y="1043052"/>
                <a:ext cx="60840" cy="154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1B705BD-C0CA-5C40-80C6-D5E348029F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01549" y="1034412"/>
                  <a:ext cx="7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81CC9C0-1046-2644-8F8E-F5E0E04824DE}"/>
                    </a:ext>
                  </a:extLst>
                </p14:cNvPr>
                <p14:cNvContentPartPr/>
                <p14:nvPr/>
              </p14:nvContentPartPr>
              <p14:xfrm>
                <a:off x="5482549" y="1054932"/>
                <a:ext cx="120960" cy="91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81CC9C0-1046-2644-8F8E-F5E0E04824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73909" y="1046292"/>
                  <a:ext cx="138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C8DA061-5E1B-734B-AD96-BD95D07B27CD}"/>
                    </a:ext>
                  </a:extLst>
                </p14:cNvPr>
                <p14:cNvContentPartPr/>
                <p14:nvPr/>
              </p14:nvContentPartPr>
              <p14:xfrm>
                <a:off x="5738149" y="799692"/>
                <a:ext cx="140400" cy="334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C8DA061-5E1B-734B-AD96-BD95D07B27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29509" y="790692"/>
                  <a:ext cx="158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55D2A08-56F6-2842-8D61-5EE15014FD4F}"/>
                    </a:ext>
                  </a:extLst>
                </p14:cNvPr>
                <p14:cNvContentPartPr/>
                <p14:nvPr/>
              </p14:nvContentPartPr>
              <p14:xfrm>
                <a:off x="5996269" y="673332"/>
                <a:ext cx="120240" cy="451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55D2A08-56F6-2842-8D61-5EE15014FD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7629" y="664332"/>
                  <a:ext cx="137880" cy="46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3F2B93B5-4398-FC4F-A683-F2451518B724}"/>
                  </a:ext>
                </a:extLst>
              </p14:cNvPr>
              <p14:cNvContentPartPr/>
              <p14:nvPr/>
            </p14:nvContentPartPr>
            <p14:xfrm>
              <a:off x="4784149" y="1880772"/>
              <a:ext cx="943200" cy="4273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3F2B93B5-4398-FC4F-A683-F2451518B7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6509" y="1862772"/>
                <a:ext cx="9788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C531DF8-9DA4-0C4F-8612-0C0B5157D1AD}"/>
                  </a:ext>
                </a:extLst>
              </p14:cNvPr>
              <p14:cNvContentPartPr/>
              <p14:nvPr/>
            </p14:nvContentPartPr>
            <p14:xfrm>
              <a:off x="6030109" y="3197292"/>
              <a:ext cx="588960" cy="2577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C531DF8-9DA4-0C4F-8612-0C0B5157D1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1469" y="3188292"/>
                <a:ext cx="6066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59121ED-D27F-1C44-9E43-7E7FA64CECCE}"/>
                  </a:ext>
                </a:extLst>
              </p14:cNvPr>
              <p14:cNvContentPartPr/>
              <p14:nvPr/>
            </p14:nvContentPartPr>
            <p14:xfrm>
              <a:off x="6109309" y="4379532"/>
              <a:ext cx="1086480" cy="1209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59121ED-D27F-1C44-9E43-7E7FA64CEC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00669" y="4370892"/>
                <a:ext cx="1104120" cy="1386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23FEF25-956E-0F49-9270-B42978BAAECF}"/>
              </a:ext>
            </a:extLst>
          </p:cNvPr>
          <p:cNvSpPr txBox="1"/>
          <p:nvPr/>
        </p:nvSpPr>
        <p:spPr>
          <a:xfrm>
            <a:off x="2402480" y="5339578"/>
            <a:ext cx="3437681" cy="147732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vertex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F42CE505-95E2-F04C-9CAB-D6DA0210A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00660"/>
              </p:ext>
            </p:extLst>
          </p:nvPr>
        </p:nvGraphicFramePr>
        <p:xfrm>
          <a:off x="9709700" y="2298389"/>
          <a:ext cx="1533003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3003">
                  <a:extLst>
                    <a:ext uri="{9D8B030D-6E8A-4147-A177-3AD203B41FA5}">
                      <a16:colId xmlns:a16="http://schemas.microsoft.com/office/drawing/2014/main" val="4026044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89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463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1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91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36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98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-1.0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4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-1.0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25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7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69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7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49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53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-1.0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44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0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54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0.0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65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1.0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902470"/>
                  </a:ext>
                </a:extLst>
              </a:tr>
            </a:tbl>
          </a:graphicData>
        </a:graphic>
      </p:graphicFrame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816E2AC4-F08F-A94C-8253-D1C04163124B}"/>
              </a:ext>
            </a:extLst>
          </p:cNvPr>
          <p:cNvGrpSpPr/>
          <p:nvPr/>
        </p:nvGrpSpPr>
        <p:grpSpPr>
          <a:xfrm>
            <a:off x="3491029" y="1290372"/>
            <a:ext cx="8435880" cy="3837960"/>
            <a:chOff x="3491029" y="1290372"/>
            <a:chExt cx="8435880" cy="38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5DECE198-7288-2B42-9793-270CB544591F}"/>
                    </a:ext>
                  </a:extLst>
                </p14:cNvPr>
                <p14:cNvContentPartPr/>
                <p14:nvPr/>
              </p14:nvContentPartPr>
              <p14:xfrm>
                <a:off x="9500509" y="3645132"/>
                <a:ext cx="223920" cy="1976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5DECE198-7288-2B42-9793-270CB54459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91509" y="3636492"/>
                  <a:ext cx="241560" cy="21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CF89B9DE-8E6E-274C-B4A5-565167F4A75F}"/>
                </a:ext>
              </a:extLst>
            </p:cNvPr>
            <p:cNvGrpSpPr/>
            <p:nvPr/>
          </p:nvGrpSpPr>
          <p:grpSpPr>
            <a:xfrm>
              <a:off x="3491029" y="1290372"/>
              <a:ext cx="8435880" cy="3837960"/>
              <a:chOff x="3491029" y="1290372"/>
              <a:chExt cx="8435880" cy="383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5C57FB18-6568-2F48-8004-E1D5D8CC8C0E}"/>
                      </a:ext>
                    </a:extLst>
                  </p14:cNvPr>
                  <p14:cNvContentPartPr/>
                  <p14:nvPr/>
                </p14:nvContentPartPr>
                <p14:xfrm>
                  <a:off x="6004189" y="3045372"/>
                  <a:ext cx="628560" cy="303480"/>
                </p14:xfrm>
              </p:contentPart>
            </mc:Choice>
            <mc:Fallback xmlns=""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5C57FB18-6568-2F48-8004-E1D5D8CC8C0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995549" y="3036372"/>
                    <a:ext cx="646200" cy="3211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E35BF166-1B8E-3943-996D-B1129BA7A0E3}"/>
                  </a:ext>
                </a:extLst>
              </p:cNvPr>
              <p:cNvGrpSpPr/>
              <p:nvPr/>
            </p:nvGrpSpPr>
            <p:grpSpPr>
              <a:xfrm>
                <a:off x="3491029" y="1290372"/>
                <a:ext cx="8435880" cy="3837960"/>
                <a:chOff x="3491029" y="1290372"/>
                <a:chExt cx="8435880" cy="3837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19" name="잉크 118">
                      <a:extLst>
                        <a:ext uri="{FF2B5EF4-FFF2-40B4-BE49-F238E27FC236}">
                          <a16:creationId xmlns:a16="http://schemas.microsoft.com/office/drawing/2014/main" id="{1DB0B292-9B55-6545-8820-EBC25C52FC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6229" y="2355972"/>
                    <a:ext cx="262440" cy="1428120"/>
                  </p14:xfrm>
                </p:contentPart>
              </mc:Choice>
              <mc:Fallback xmlns="">
                <p:pic>
                  <p:nvPicPr>
                    <p:cNvPr id="119" name="잉크 118">
                      <a:extLst>
                        <a:ext uri="{FF2B5EF4-FFF2-40B4-BE49-F238E27FC236}">
                          <a16:creationId xmlns:a16="http://schemas.microsoft.com/office/drawing/2014/main" id="{1DB0B292-9B55-6545-8820-EBC25C52FCC7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9447589" y="2346972"/>
                      <a:ext cx="280080" cy="144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21" name="잉크 120">
                      <a:extLst>
                        <a:ext uri="{FF2B5EF4-FFF2-40B4-BE49-F238E27FC236}">
                          <a16:creationId xmlns:a16="http://schemas.microsoft.com/office/drawing/2014/main" id="{3627D0A1-7435-534A-BE1A-045DB4311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1029" y="3092532"/>
                    <a:ext cx="331200" cy="223920"/>
                  </p14:xfrm>
                </p:contentPart>
              </mc:Choice>
              <mc:Fallback xmlns="">
                <p:pic>
                  <p:nvPicPr>
                    <p:cNvPr id="121" name="잉크 120">
                      <a:extLst>
                        <a:ext uri="{FF2B5EF4-FFF2-40B4-BE49-F238E27FC236}">
                          <a16:creationId xmlns:a16="http://schemas.microsoft.com/office/drawing/2014/main" id="{3627D0A1-7435-534A-BE1A-045DB4311BED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3482389" y="3083532"/>
                      <a:ext cx="348840" cy="24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23" name="잉크 122">
                      <a:extLst>
                        <a:ext uri="{FF2B5EF4-FFF2-40B4-BE49-F238E27FC236}">
                          <a16:creationId xmlns:a16="http://schemas.microsoft.com/office/drawing/2014/main" id="{B982335F-05BB-C940-A04B-BEBD03B55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9429" y="1608612"/>
                    <a:ext cx="7836840" cy="1540800"/>
                  </p14:xfrm>
                </p:contentPart>
              </mc:Choice>
              <mc:Fallback xmlns="">
                <p:pic>
                  <p:nvPicPr>
                    <p:cNvPr id="123" name="잉크 122">
                      <a:extLst>
                        <a:ext uri="{FF2B5EF4-FFF2-40B4-BE49-F238E27FC236}">
                          <a16:creationId xmlns:a16="http://schemas.microsoft.com/office/drawing/2014/main" id="{B982335F-05BB-C940-A04B-BEBD03B55E3F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3820429" y="1599972"/>
                      <a:ext cx="7854480" cy="155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24" name="잉크 123">
                      <a:extLst>
                        <a:ext uri="{FF2B5EF4-FFF2-40B4-BE49-F238E27FC236}">
                          <a16:creationId xmlns:a16="http://schemas.microsoft.com/office/drawing/2014/main" id="{6F1C3FE5-44E4-6F4D-B761-071511FD4C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45069" y="2281452"/>
                    <a:ext cx="262440" cy="765720"/>
                  </p14:xfrm>
                </p:contentPart>
              </mc:Choice>
              <mc:Fallback xmlns="">
                <p:pic>
                  <p:nvPicPr>
                    <p:cNvPr id="124" name="잉크 123">
                      <a:extLst>
                        <a:ext uri="{FF2B5EF4-FFF2-40B4-BE49-F238E27FC236}">
                          <a16:creationId xmlns:a16="http://schemas.microsoft.com/office/drawing/2014/main" id="{6F1C3FE5-44E4-6F4D-B761-071511FD4C2C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1236069" y="2272812"/>
                      <a:ext cx="280080" cy="78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47" name="그룹 146">
                  <a:extLst>
                    <a:ext uri="{FF2B5EF4-FFF2-40B4-BE49-F238E27FC236}">
                      <a16:creationId xmlns:a16="http://schemas.microsoft.com/office/drawing/2014/main" id="{8AEFC258-7481-CC4B-BFF3-02B82E24A859}"/>
                    </a:ext>
                  </a:extLst>
                </p:cNvPr>
                <p:cNvGrpSpPr/>
                <p:nvPr/>
              </p:nvGrpSpPr>
              <p:grpSpPr>
                <a:xfrm>
                  <a:off x="11063629" y="1290372"/>
                  <a:ext cx="863280" cy="496080"/>
                  <a:chOff x="11063629" y="1290372"/>
                  <a:chExt cx="863280" cy="4960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125" name="잉크 124">
                        <a:extLst>
                          <a:ext uri="{FF2B5EF4-FFF2-40B4-BE49-F238E27FC236}">
                            <a16:creationId xmlns:a16="http://schemas.microsoft.com/office/drawing/2014/main" id="{833BA932-6295-674E-AF2A-A8E595E322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63629" y="1404852"/>
                      <a:ext cx="44640" cy="182880"/>
                    </p14:xfrm>
                  </p:contentPart>
                </mc:Choice>
                <mc:Fallback xmlns="">
                  <p:pic>
                    <p:nvPicPr>
                      <p:cNvPr id="125" name="잉크 124">
                        <a:extLst>
                          <a:ext uri="{FF2B5EF4-FFF2-40B4-BE49-F238E27FC236}">
                            <a16:creationId xmlns:a16="http://schemas.microsoft.com/office/drawing/2014/main" id="{833BA932-6295-674E-AF2A-A8E595E32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1054629" y="1395852"/>
                        <a:ext cx="62280" cy="20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126" name="잉크 125">
                        <a:extLst>
                          <a:ext uri="{FF2B5EF4-FFF2-40B4-BE49-F238E27FC236}">
                            <a16:creationId xmlns:a16="http://schemas.microsoft.com/office/drawing/2014/main" id="{59B4398B-A66F-304F-91D6-6D46343877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131309" y="1440132"/>
                      <a:ext cx="79920" cy="79920"/>
                    </p14:xfrm>
                  </p:contentPart>
                </mc:Choice>
                <mc:Fallback xmlns="">
                  <p:pic>
                    <p:nvPicPr>
                      <p:cNvPr id="126" name="잉크 125">
                        <a:extLst>
                          <a:ext uri="{FF2B5EF4-FFF2-40B4-BE49-F238E27FC236}">
                            <a16:creationId xmlns:a16="http://schemas.microsoft.com/office/drawing/2014/main" id="{59B4398B-A66F-304F-91D6-6D4634387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11122309" y="1431132"/>
                        <a:ext cx="97560" cy="97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127" name="잉크 126">
                        <a:extLst>
                          <a:ext uri="{FF2B5EF4-FFF2-40B4-BE49-F238E27FC236}">
                            <a16:creationId xmlns:a16="http://schemas.microsoft.com/office/drawing/2014/main" id="{F4D1084F-26C9-6E40-BDE1-D9856AA57C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07629" y="1378212"/>
                      <a:ext cx="32760" cy="15120"/>
                    </p14:xfrm>
                  </p:contentPart>
                </mc:Choice>
                <mc:Fallback xmlns="">
                  <p:pic>
                    <p:nvPicPr>
                      <p:cNvPr id="127" name="잉크 126">
                        <a:extLst>
                          <a:ext uri="{FF2B5EF4-FFF2-40B4-BE49-F238E27FC236}">
                            <a16:creationId xmlns:a16="http://schemas.microsoft.com/office/drawing/2014/main" id="{F4D1084F-26C9-6E40-BDE1-D9856AA57C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1198989" y="1369572"/>
                        <a:ext cx="50400" cy="3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128" name="잉크 127">
                        <a:extLst>
                          <a:ext uri="{FF2B5EF4-FFF2-40B4-BE49-F238E27FC236}">
                            <a16:creationId xmlns:a16="http://schemas.microsoft.com/office/drawing/2014/main" id="{C6FDF902-9623-274B-B8E6-A073899FE2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63789" y="1328172"/>
                      <a:ext cx="50400" cy="138600"/>
                    </p14:xfrm>
                  </p:contentPart>
                </mc:Choice>
                <mc:Fallback xmlns="">
                  <p:pic>
                    <p:nvPicPr>
                      <p:cNvPr id="128" name="잉크 127">
                        <a:extLst>
                          <a:ext uri="{FF2B5EF4-FFF2-40B4-BE49-F238E27FC236}">
                            <a16:creationId xmlns:a16="http://schemas.microsoft.com/office/drawing/2014/main" id="{C6FDF902-9623-274B-B8E6-A073899FE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1254789" y="1319532"/>
                        <a:ext cx="68040" cy="15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129" name="잉크 128">
                        <a:extLst>
                          <a:ext uri="{FF2B5EF4-FFF2-40B4-BE49-F238E27FC236}">
                            <a16:creationId xmlns:a16="http://schemas.microsoft.com/office/drawing/2014/main" id="{A21FE5AA-E64B-BA41-B256-A51B7BE1C9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357749" y="1345812"/>
                      <a:ext cx="47520" cy="166680"/>
                    </p14:xfrm>
                  </p:contentPart>
                </mc:Choice>
                <mc:Fallback xmlns="">
                  <p:pic>
                    <p:nvPicPr>
                      <p:cNvPr id="129" name="잉크 128">
                        <a:extLst>
                          <a:ext uri="{FF2B5EF4-FFF2-40B4-BE49-F238E27FC236}">
                            <a16:creationId xmlns:a16="http://schemas.microsoft.com/office/drawing/2014/main" id="{A21FE5AA-E64B-BA41-B256-A51B7BE1C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1349109" y="1337172"/>
                        <a:ext cx="65160" cy="184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130" name="잉크 129">
                        <a:extLst>
                          <a:ext uri="{FF2B5EF4-FFF2-40B4-BE49-F238E27FC236}">
                            <a16:creationId xmlns:a16="http://schemas.microsoft.com/office/drawing/2014/main" id="{35BB3DFF-D617-7147-B7CC-148AF7522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16789" y="1345812"/>
                      <a:ext cx="109440" cy="147600"/>
                    </p14:xfrm>
                  </p:contentPart>
                </mc:Choice>
                <mc:Fallback xmlns="">
                  <p:pic>
                    <p:nvPicPr>
                      <p:cNvPr id="130" name="잉크 129">
                        <a:extLst>
                          <a:ext uri="{FF2B5EF4-FFF2-40B4-BE49-F238E27FC236}">
                            <a16:creationId xmlns:a16="http://schemas.microsoft.com/office/drawing/2014/main" id="{35BB3DFF-D617-7147-B7CC-148AF7522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1407789" y="1337172"/>
                        <a:ext cx="127080" cy="16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131" name="잉크 130">
                        <a:extLst>
                          <a:ext uri="{FF2B5EF4-FFF2-40B4-BE49-F238E27FC236}">
                            <a16:creationId xmlns:a16="http://schemas.microsoft.com/office/drawing/2014/main" id="{E056BAB8-8F5F-FE46-B4C9-E723F13936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537389" y="1360572"/>
                      <a:ext cx="53280" cy="122760"/>
                    </p14:xfrm>
                  </p:contentPart>
                </mc:Choice>
                <mc:Fallback xmlns="">
                  <p:pic>
                    <p:nvPicPr>
                      <p:cNvPr id="131" name="잉크 130">
                        <a:extLst>
                          <a:ext uri="{FF2B5EF4-FFF2-40B4-BE49-F238E27FC236}">
                            <a16:creationId xmlns:a16="http://schemas.microsoft.com/office/drawing/2014/main" id="{E056BAB8-8F5F-FE46-B4C9-E723F13936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1528749" y="1351932"/>
                        <a:ext cx="70920" cy="14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132" name="잉크 131">
                        <a:extLst>
                          <a:ext uri="{FF2B5EF4-FFF2-40B4-BE49-F238E27FC236}">
                            <a16:creationId xmlns:a16="http://schemas.microsoft.com/office/drawing/2014/main" id="{DA721097-9BE2-2C40-8481-E7C56A3923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575549" y="1362372"/>
                      <a:ext cx="62280" cy="23760"/>
                    </p14:xfrm>
                  </p:contentPart>
                </mc:Choice>
                <mc:Fallback xmlns="">
                  <p:pic>
                    <p:nvPicPr>
                      <p:cNvPr id="132" name="잉크 131">
                        <a:extLst>
                          <a:ext uri="{FF2B5EF4-FFF2-40B4-BE49-F238E27FC236}">
                            <a16:creationId xmlns:a16="http://schemas.microsoft.com/office/drawing/2014/main" id="{DA721097-9BE2-2C40-8481-E7C56A3923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1566909" y="1353372"/>
                        <a:ext cx="79920" cy="41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133" name="잉크 132">
                        <a:extLst>
                          <a:ext uri="{FF2B5EF4-FFF2-40B4-BE49-F238E27FC236}">
                            <a16:creationId xmlns:a16="http://schemas.microsoft.com/office/drawing/2014/main" id="{5F43A1FA-AF1D-A942-A5C1-4CEE7E4F3F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625589" y="1291812"/>
                      <a:ext cx="20880" cy="177120"/>
                    </p14:xfrm>
                  </p:contentPart>
                </mc:Choice>
                <mc:Fallback xmlns="">
                  <p:pic>
                    <p:nvPicPr>
                      <p:cNvPr id="133" name="잉크 132">
                        <a:extLst>
                          <a:ext uri="{FF2B5EF4-FFF2-40B4-BE49-F238E27FC236}">
                            <a16:creationId xmlns:a16="http://schemas.microsoft.com/office/drawing/2014/main" id="{5F43A1FA-AF1D-A942-A5C1-4CEE7E4F3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11616949" y="1282812"/>
                        <a:ext cx="38520" cy="19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139" name="잉크 138">
                        <a:extLst>
                          <a:ext uri="{FF2B5EF4-FFF2-40B4-BE49-F238E27FC236}">
                            <a16:creationId xmlns:a16="http://schemas.microsoft.com/office/drawing/2014/main" id="{C214C6BA-1F13-5A43-A7DA-08FB5F7201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61429" y="1635972"/>
                      <a:ext cx="82800" cy="65160"/>
                    </p14:xfrm>
                  </p:contentPart>
                </mc:Choice>
                <mc:Fallback xmlns="">
                  <p:pic>
                    <p:nvPicPr>
                      <p:cNvPr id="139" name="잉크 138">
                        <a:extLst>
                          <a:ext uri="{FF2B5EF4-FFF2-40B4-BE49-F238E27FC236}">
                            <a16:creationId xmlns:a16="http://schemas.microsoft.com/office/drawing/2014/main" id="{C214C6BA-1F13-5A43-A7DA-08FB5F720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1452429" y="1626972"/>
                        <a:ext cx="100440" cy="82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140" name="잉크 139">
                        <a:extLst>
                          <a:ext uri="{FF2B5EF4-FFF2-40B4-BE49-F238E27FC236}">
                            <a16:creationId xmlns:a16="http://schemas.microsoft.com/office/drawing/2014/main" id="{FA59B83D-6C12-744C-A904-17E10C8AE4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632069" y="1585932"/>
                      <a:ext cx="6120" cy="100440"/>
                    </p14:xfrm>
                  </p:contentPart>
                </mc:Choice>
                <mc:Fallback xmlns="">
                  <p:pic>
                    <p:nvPicPr>
                      <p:cNvPr id="140" name="잉크 139">
                        <a:extLst>
                          <a:ext uri="{FF2B5EF4-FFF2-40B4-BE49-F238E27FC236}">
                            <a16:creationId xmlns:a16="http://schemas.microsoft.com/office/drawing/2014/main" id="{FA59B83D-6C12-744C-A904-17E10C8AE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1623429" y="1576932"/>
                        <a:ext cx="23760" cy="118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141" name="잉크 140">
                        <a:extLst>
                          <a:ext uri="{FF2B5EF4-FFF2-40B4-BE49-F238E27FC236}">
                            <a16:creationId xmlns:a16="http://schemas.microsoft.com/office/drawing/2014/main" id="{D74A74DB-9848-AB4D-BEFB-DF61B02632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564389" y="1703652"/>
                      <a:ext cx="85680" cy="82800"/>
                    </p14:xfrm>
                  </p:contentPart>
                </mc:Choice>
                <mc:Fallback xmlns="">
                  <p:pic>
                    <p:nvPicPr>
                      <p:cNvPr id="141" name="잉크 140">
                        <a:extLst>
                          <a:ext uri="{FF2B5EF4-FFF2-40B4-BE49-F238E27FC236}">
                            <a16:creationId xmlns:a16="http://schemas.microsoft.com/office/drawing/2014/main" id="{D74A74DB-9848-AB4D-BEFB-DF61B02632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1555749" y="1694652"/>
                        <a:ext cx="103320" cy="100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142" name="잉크 141">
                        <a:extLst>
                          <a:ext uri="{FF2B5EF4-FFF2-40B4-BE49-F238E27FC236}">
                            <a16:creationId xmlns:a16="http://schemas.microsoft.com/office/drawing/2014/main" id="{36DE879D-BAE6-3D4C-8E1F-06AC4E2438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649709" y="1718412"/>
                      <a:ext cx="77040" cy="68040"/>
                    </p14:xfrm>
                  </p:contentPart>
                </mc:Choice>
                <mc:Fallback xmlns="">
                  <p:pic>
                    <p:nvPicPr>
                      <p:cNvPr id="142" name="잉크 141">
                        <a:extLst>
                          <a:ext uri="{FF2B5EF4-FFF2-40B4-BE49-F238E27FC236}">
                            <a16:creationId xmlns:a16="http://schemas.microsoft.com/office/drawing/2014/main" id="{36DE879D-BAE6-3D4C-8E1F-06AC4E243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1641069" y="1709412"/>
                        <a:ext cx="94680" cy="8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143" name="잉크 142">
                        <a:extLst>
                          <a:ext uri="{FF2B5EF4-FFF2-40B4-BE49-F238E27FC236}">
                            <a16:creationId xmlns:a16="http://schemas.microsoft.com/office/drawing/2014/main" id="{6AB60756-AFFF-8945-BEC3-3FA450DB2D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744029" y="1562172"/>
                      <a:ext cx="156240" cy="97560"/>
                    </p14:xfrm>
                  </p:contentPart>
                </mc:Choice>
                <mc:Fallback xmlns="">
                  <p:pic>
                    <p:nvPicPr>
                      <p:cNvPr id="143" name="잉크 142">
                        <a:extLst>
                          <a:ext uri="{FF2B5EF4-FFF2-40B4-BE49-F238E27FC236}">
                            <a16:creationId xmlns:a16="http://schemas.microsoft.com/office/drawing/2014/main" id="{6AB60756-AFFF-8945-BEC3-3FA450DB2D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11735389" y="1553532"/>
                        <a:ext cx="173880" cy="11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144" name="잉크 143">
                        <a:extLst>
                          <a:ext uri="{FF2B5EF4-FFF2-40B4-BE49-F238E27FC236}">
                            <a16:creationId xmlns:a16="http://schemas.microsoft.com/office/drawing/2014/main" id="{00065D52-79DC-8E40-97E0-6400C4E765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903149" y="1544532"/>
                      <a:ext cx="23760" cy="171000"/>
                    </p14:xfrm>
                  </p:contentPart>
                </mc:Choice>
                <mc:Fallback xmlns="">
                  <p:pic>
                    <p:nvPicPr>
                      <p:cNvPr id="144" name="잉크 143">
                        <a:extLst>
                          <a:ext uri="{FF2B5EF4-FFF2-40B4-BE49-F238E27FC236}">
                            <a16:creationId xmlns:a16="http://schemas.microsoft.com/office/drawing/2014/main" id="{00065D52-79DC-8E40-97E0-6400C4E76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11894149" y="1535892"/>
                        <a:ext cx="41400" cy="188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146" name="잉크 145">
                        <a:extLst>
                          <a:ext uri="{FF2B5EF4-FFF2-40B4-BE49-F238E27FC236}">
                            <a16:creationId xmlns:a16="http://schemas.microsoft.com/office/drawing/2014/main" id="{27C128DF-1891-294D-9F02-C379DA1FDE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555749" y="1290372"/>
                      <a:ext cx="15120" cy="150480"/>
                    </p14:xfrm>
                  </p:contentPart>
                </mc:Choice>
                <mc:Fallback xmlns="">
                  <p:pic>
                    <p:nvPicPr>
                      <p:cNvPr id="146" name="잉크 145">
                        <a:extLst>
                          <a:ext uri="{FF2B5EF4-FFF2-40B4-BE49-F238E27FC236}">
                            <a16:creationId xmlns:a16="http://schemas.microsoft.com/office/drawing/2014/main" id="{27C128DF-1891-294D-9F02-C379DA1FDE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1546749" y="1281372"/>
                        <a:ext cx="32760" cy="168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A3155525-A74A-7A45-A061-885013957747}"/>
                    </a:ext>
                  </a:extLst>
                </p:cNvPr>
                <p:cNvGrpSpPr/>
                <p:nvPr/>
              </p:nvGrpSpPr>
              <p:grpSpPr>
                <a:xfrm>
                  <a:off x="6359869" y="2162292"/>
                  <a:ext cx="3359160" cy="1798920"/>
                  <a:chOff x="6359869" y="2162292"/>
                  <a:chExt cx="3359160" cy="1798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99" name="잉크 98">
                        <a:extLst>
                          <a:ext uri="{FF2B5EF4-FFF2-40B4-BE49-F238E27FC236}">
                            <a16:creationId xmlns:a16="http://schemas.microsoft.com/office/drawing/2014/main" id="{0D3E77F9-F967-4A4C-923C-CCC462434C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57949" y="3061212"/>
                      <a:ext cx="232920" cy="374400"/>
                    </p14:xfrm>
                  </p:contentPart>
                </mc:Choice>
                <mc:Fallback xmlns="">
                  <p:pic>
                    <p:nvPicPr>
                      <p:cNvPr id="99" name="잉크 98">
                        <a:extLst>
                          <a:ext uri="{FF2B5EF4-FFF2-40B4-BE49-F238E27FC236}">
                            <a16:creationId xmlns:a16="http://schemas.microsoft.com/office/drawing/2014/main" id="{0D3E77F9-F967-4A4C-923C-CCC462434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6649309" y="3052572"/>
                        <a:ext cx="250560" cy="39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100" name="잉크 99">
                        <a:extLst>
                          <a:ext uri="{FF2B5EF4-FFF2-40B4-BE49-F238E27FC236}">
                            <a16:creationId xmlns:a16="http://schemas.microsoft.com/office/drawing/2014/main" id="{F3AD383B-AA02-A34D-9400-86503E7885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80069" y="2247252"/>
                      <a:ext cx="2838960" cy="905400"/>
                    </p14:xfrm>
                  </p:contentPart>
                </mc:Choice>
                <mc:Fallback xmlns="">
                  <p:pic>
                    <p:nvPicPr>
                      <p:cNvPr id="100" name="잉크 99">
                        <a:extLst>
                          <a:ext uri="{FF2B5EF4-FFF2-40B4-BE49-F238E27FC236}">
                            <a16:creationId xmlns:a16="http://schemas.microsoft.com/office/drawing/2014/main" id="{F3AD383B-AA02-A34D-9400-86503E788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6871429" y="2238612"/>
                        <a:ext cx="2856600" cy="923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101" name="잉크 100">
                        <a:extLst>
                          <a:ext uri="{FF2B5EF4-FFF2-40B4-BE49-F238E27FC236}">
                            <a16:creationId xmlns:a16="http://schemas.microsoft.com/office/drawing/2014/main" id="{7C4606F1-5741-3D4F-8A90-BA61254AC1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03709" y="2427252"/>
                      <a:ext cx="129960" cy="147600"/>
                    </p14:xfrm>
                  </p:contentPart>
                </mc:Choice>
                <mc:Fallback xmlns="">
                  <p:pic>
                    <p:nvPicPr>
                      <p:cNvPr id="101" name="잉크 100">
                        <a:extLst>
                          <a:ext uri="{FF2B5EF4-FFF2-40B4-BE49-F238E27FC236}">
                            <a16:creationId xmlns:a16="http://schemas.microsoft.com/office/drawing/2014/main" id="{7C4606F1-5741-3D4F-8A90-BA61254A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7194709" y="2418612"/>
                        <a:ext cx="147600" cy="16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102" name="잉크 101">
                        <a:extLst>
                          <a:ext uri="{FF2B5EF4-FFF2-40B4-BE49-F238E27FC236}">
                            <a16:creationId xmlns:a16="http://schemas.microsoft.com/office/drawing/2014/main" id="{2C9433E8-0525-4142-A778-D878008573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06749" y="2362812"/>
                      <a:ext cx="218160" cy="158040"/>
                    </p14:xfrm>
                  </p:contentPart>
                </mc:Choice>
                <mc:Fallback xmlns="">
                  <p:pic>
                    <p:nvPicPr>
                      <p:cNvPr id="102" name="잉크 101">
                        <a:extLst>
                          <a:ext uri="{FF2B5EF4-FFF2-40B4-BE49-F238E27FC236}">
                            <a16:creationId xmlns:a16="http://schemas.microsoft.com/office/drawing/2014/main" id="{2C9433E8-0525-4142-A778-D87800857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7397749" y="2353812"/>
                        <a:ext cx="235800" cy="17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103" name="잉크 102">
                        <a:extLst>
                          <a:ext uri="{FF2B5EF4-FFF2-40B4-BE49-F238E27FC236}">
                            <a16:creationId xmlns:a16="http://schemas.microsoft.com/office/drawing/2014/main" id="{64F4C192-C12E-5042-B94F-FB25FF566A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51189" y="2313132"/>
                      <a:ext cx="32760" cy="162360"/>
                    </p14:xfrm>
                  </p:contentPart>
                </mc:Choice>
                <mc:Fallback xmlns="">
                  <p:pic>
                    <p:nvPicPr>
                      <p:cNvPr id="103" name="잉크 102">
                        <a:extLst>
                          <a:ext uri="{FF2B5EF4-FFF2-40B4-BE49-F238E27FC236}">
                            <a16:creationId xmlns:a16="http://schemas.microsoft.com/office/drawing/2014/main" id="{64F4C192-C12E-5042-B94F-FB25FF566A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7642189" y="2304132"/>
                        <a:ext cx="50400" cy="180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104" name="잉크 103">
                        <a:extLst>
                          <a:ext uri="{FF2B5EF4-FFF2-40B4-BE49-F238E27FC236}">
                            <a16:creationId xmlns:a16="http://schemas.microsoft.com/office/drawing/2014/main" id="{FBCECB19-D8AB-D144-B133-9F8E02EFD9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5109" y="2357052"/>
                      <a:ext cx="77040" cy="62280"/>
                    </p14:xfrm>
                  </p:contentPart>
                </mc:Choice>
                <mc:Fallback xmlns="">
                  <p:pic>
                    <p:nvPicPr>
                      <p:cNvPr id="104" name="잉크 103">
                        <a:extLst>
                          <a:ext uri="{FF2B5EF4-FFF2-40B4-BE49-F238E27FC236}">
                            <a16:creationId xmlns:a16="http://schemas.microsoft.com/office/drawing/2014/main" id="{FBCECB19-D8AB-D144-B133-9F8E02EFD9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7686469" y="2348412"/>
                        <a:ext cx="94680" cy="79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105" name="잉크 104">
                        <a:extLst>
                          <a:ext uri="{FF2B5EF4-FFF2-40B4-BE49-F238E27FC236}">
                            <a16:creationId xmlns:a16="http://schemas.microsoft.com/office/drawing/2014/main" id="{EABB7365-5619-2A4B-AB4B-1854E37832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0389" y="2298372"/>
                      <a:ext cx="12240" cy="32760"/>
                    </p14:xfrm>
                  </p:contentPart>
                </mc:Choice>
                <mc:Fallback xmlns="">
                  <p:pic>
                    <p:nvPicPr>
                      <p:cNvPr id="105" name="잉크 104">
                        <a:extLst>
                          <a:ext uri="{FF2B5EF4-FFF2-40B4-BE49-F238E27FC236}">
                            <a16:creationId xmlns:a16="http://schemas.microsoft.com/office/drawing/2014/main" id="{EABB7365-5619-2A4B-AB4B-1854E3783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7721749" y="2289372"/>
                        <a:ext cx="2988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106" name="잉크 105">
                        <a:extLst>
                          <a:ext uri="{FF2B5EF4-FFF2-40B4-BE49-F238E27FC236}">
                            <a16:creationId xmlns:a16="http://schemas.microsoft.com/office/drawing/2014/main" id="{C7C6C2E8-65B3-B349-8A8C-342366D12B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45149" y="2277852"/>
                      <a:ext cx="56160" cy="118080"/>
                    </p14:xfrm>
                  </p:contentPart>
                </mc:Choice>
                <mc:Fallback xmlns="">
                  <p:pic>
                    <p:nvPicPr>
                      <p:cNvPr id="106" name="잉크 105">
                        <a:extLst>
                          <a:ext uri="{FF2B5EF4-FFF2-40B4-BE49-F238E27FC236}">
                            <a16:creationId xmlns:a16="http://schemas.microsoft.com/office/drawing/2014/main" id="{C7C6C2E8-65B3-B349-8A8C-342366D12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7736509" y="2268852"/>
                        <a:ext cx="7380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107" name="잉크 106">
                        <a:extLst>
                          <a:ext uri="{FF2B5EF4-FFF2-40B4-BE49-F238E27FC236}">
                            <a16:creationId xmlns:a16="http://schemas.microsoft.com/office/drawing/2014/main" id="{D0D616C9-474B-2847-A4DF-561442AE53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71949" y="2219892"/>
                      <a:ext cx="23760" cy="183960"/>
                    </p14:xfrm>
                  </p:contentPart>
                </mc:Choice>
                <mc:Fallback xmlns="">
                  <p:pic>
                    <p:nvPicPr>
                      <p:cNvPr id="107" name="잉크 106">
                        <a:extLst>
                          <a:ext uri="{FF2B5EF4-FFF2-40B4-BE49-F238E27FC236}">
                            <a16:creationId xmlns:a16="http://schemas.microsoft.com/office/drawing/2014/main" id="{D0D616C9-474B-2847-A4DF-561442AE5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7962949" y="2211252"/>
                        <a:ext cx="41400" cy="201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110" name="잉크 109">
                        <a:extLst>
                          <a:ext uri="{FF2B5EF4-FFF2-40B4-BE49-F238E27FC236}">
                            <a16:creationId xmlns:a16="http://schemas.microsoft.com/office/drawing/2014/main" id="{125C3711-A51D-BB42-96C6-56647E226D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0949" y="2289012"/>
                      <a:ext cx="106200" cy="59400"/>
                    </p14:xfrm>
                  </p:contentPart>
                </mc:Choice>
                <mc:Fallback xmlns="">
                  <p:pic>
                    <p:nvPicPr>
                      <p:cNvPr id="110" name="잉크 109">
                        <a:extLst>
                          <a:ext uri="{FF2B5EF4-FFF2-40B4-BE49-F238E27FC236}">
                            <a16:creationId xmlns:a16="http://schemas.microsoft.com/office/drawing/2014/main" id="{125C3711-A51D-BB42-96C6-56647E226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7971949" y="2280012"/>
                        <a:ext cx="123840" cy="77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111" name="잉크 110">
                        <a:extLst>
                          <a:ext uri="{FF2B5EF4-FFF2-40B4-BE49-F238E27FC236}">
                            <a16:creationId xmlns:a16="http://schemas.microsoft.com/office/drawing/2014/main" id="{CD4565B4-D929-CC43-B3A7-3A58ABD54E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9189" y="2203692"/>
                      <a:ext cx="38520" cy="159480"/>
                    </p14:xfrm>
                  </p:contentPart>
                </mc:Choice>
                <mc:Fallback xmlns="">
                  <p:pic>
                    <p:nvPicPr>
                      <p:cNvPr id="111" name="잉크 110">
                        <a:extLst>
                          <a:ext uri="{FF2B5EF4-FFF2-40B4-BE49-F238E27FC236}">
                            <a16:creationId xmlns:a16="http://schemas.microsoft.com/office/drawing/2014/main" id="{CD4565B4-D929-CC43-B3A7-3A58ABD54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8110189" y="2194692"/>
                        <a:ext cx="56160" cy="177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112" name="잉크 111">
                        <a:extLst>
                          <a:ext uri="{FF2B5EF4-FFF2-40B4-BE49-F238E27FC236}">
                            <a16:creationId xmlns:a16="http://schemas.microsoft.com/office/drawing/2014/main" id="{81EAFF76-E9F2-5249-BC77-B8F2686AB1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9229" y="2218452"/>
                      <a:ext cx="73800" cy="32760"/>
                    </p14:xfrm>
                  </p:contentPart>
                </mc:Choice>
                <mc:Fallback xmlns="">
                  <p:pic>
                    <p:nvPicPr>
                      <p:cNvPr id="112" name="잉크 111">
                        <a:extLst>
                          <a:ext uri="{FF2B5EF4-FFF2-40B4-BE49-F238E27FC236}">
                            <a16:creationId xmlns:a16="http://schemas.microsoft.com/office/drawing/2014/main" id="{81EAFF76-E9F2-5249-BC77-B8F2686AB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8160229" y="2209452"/>
                        <a:ext cx="9144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113" name="잉크 112">
                        <a:extLst>
                          <a:ext uri="{FF2B5EF4-FFF2-40B4-BE49-F238E27FC236}">
                            <a16:creationId xmlns:a16="http://schemas.microsoft.com/office/drawing/2014/main" id="{87270D8A-FA4B-AC4A-BDA4-90F69A2A8B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3989" y="2244732"/>
                      <a:ext cx="27000" cy="103320"/>
                    </p14:xfrm>
                  </p:contentPart>
                </mc:Choice>
                <mc:Fallback xmlns="">
                  <p:pic>
                    <p:nvPicPr>
                      <p:cNvPr id="113" name="잉크 112">
                        <a:extLst>
                          <a:ext uri="{FF2B5EF4-FFF2-40B4-BE49-F238E27FC236}">
                            <a16:creationId xmlns:a16="http://schemas.microsoft.com/office/drawing/2014/main" id="{87270D8A-FA4B-AC4A-BDA4-90F69A2A8B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8174989" y="2236092"/>
                        <a:ext cx="44640" cy="12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114" name="잉크 113">
                        <a:extLst>
                          <a:ext uri="{FF2B5EF4-FFF2-40B4-BE49-F238E27FC236}">
                            <a16:creationId xmlns:a16="http://schemas.microsoft.com/office/drawing/2014/main" id="{095C901C-CC2E-F944-880B-B5005893AE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3989" y="2291892"/>
                      <a:ext cx="88560" cy="23760"/>
                    </p14:xfrm>
                  </p:contentPart>
                </mc:Choice>
                <mc:Fallback xmlns="">
                  <p:pic>
                    <p:nvPicPr>
                      <p:cNvPr id="114" name="잉크 113">
                        <a:extLst>
                          <a:ext uri="{FF2B5EF4-FFF2-40B4-BE49-F238E27FC236}">
                            <a16:creationId xmlns:a16="http://schemas.microsoft.com/office/drawing/2014/main" id="{095C901C-CC2E-F944-880B-B5005893AE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8174989" y="2282892"/>
                        <a:ext cx="106200" cy="41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115" name="잉크 114">
                        <a:extLst>
                          <a:ext uri="{FF2B5EF4-FFF2-40B4-BE49-F238E27FC236}">
                            <a16:creationId xmlns:a16="http://schemas.microsoft.com/office/drawing/2014/main" id="{82C3033E-4848-754C-B85C-C9518248C9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81189" y="2162292"/>
                      <a:ext cx="20880" cy="153360"/>
                    </p14:xfrm>
                  </p:contentPart>
                </mc:Choice>
                <mc:Fallback xmlns="">
                  <p:pic>
                    <p:nvPicPr>
                      <p:cNvPr id="115" name="잉크 114">
                        <a:extLst>
                          <a:ext uri="{FF2B5EF4-FFF2-40B4-BE49-F238E27FC236}">
                            <a16:creationId xmlns:a16="http://schemas.microsoft.com/office/drawing/2014/main" id="{82C3033E-4848-754C-B85C-C9518248C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8272189" y="2153652"/>
                        <a:ext cx="38520" cy="171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116" name="잉크 115">
                        <a:extLst>
                          <a:ext uri="{FF2B5EF4-FFF2-40B4-BE49-F238E27FC236}">
                            <a16:creationId xmlns:a16="http://schemas.microsoft.com/office/drawing/2014/main" id="{8A18F2AF-1B8C-0C43-8DA2-ECF43D6B86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5589" y="2247612"/>
                      <a:ext cx="62280" cy="20880"/>
                    </p14:xfrm>
                  </p:contentPart>
                </mc:Choice>
                <mc:Fallback xmlns="">
                  <p:pic>
                    <p:nvPicPr>
                      <p:cNvPr id="116" name="잉크 115">
                        <a:extLst>
                          <a:ext uri="{FF2B5EF4-FFF2-40B4-BE49-F238E27FC236}">
                            <a16:creationId xmlns:a16="http://schemas.microsoft.com/office/drawing/2014/main" id="{8A18F2AF-1B8C-0C43-8DA2-ECF43D6B8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8286949" y="2238972"/>
                        <a:ext cx="7992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117" name="잉크 116">
                        <a:extLst>
                          <a:ext uri="{FF2B5EF4-FFF2-40B4-BE49-F238E27FC236}">
                            <a16:creationId xmlns:a16="http://schemas.microsoft.com/office/drawing/2014/main" id="{D365984B-9136-1C48-9DD0-E6F391374E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2189" y="2365332"/>
                      <a:ext cx="44640" cy="103320"/>
                    </p14:xfrm>
                  </p:contentPart>
                </mc:Choice>
                <mc:Fallback xmlns="">
                  <p:pic>
                    <p:nvPicPr>
                      <p:cNvPr id="117" name="잉크 116">
                        <a:extLst>
                          <a:ext uri="{FF2B5EF4-FFF2-40B4-BE49-F238E27FC236}">
                            <a16:creationId xmlns:a16="http://schemas.microsoft.com/office/drawing/2014/main" id="{D365984B-9136-1C48-9DD0-E6F391374E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8263549" y="2356692"/>
                        <a:ext cx="62280" cy="12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150" name="잉크 149">
                        <a:extLst>
                          <a:ext uri="{FF2B5EF4-FFF2-40B4-BE49-F238E27FC236}">
                            <a16:creationId xmlns:a16="http://schemas.microsoft.com/office/drawing/2014/main" id="{F750A471-2211-5042-AFCC-925B9A3FDC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59869" y="3221412"/>
                      <a:ext cx="3163320" cy="451440"/>
                    </p14:xfrm>
                  </p:contentPart>
                </mc:Choice>
                <mc:Fallback xmlns="">
                  <p:pic>
                    <p:nvPicPr>
                      <p:cNvPr id="150" name="잉크 149">
                        <a:extLst>
                          <a:ext uri="{FF2B5EF4-FFF2-40B4-BE49-F238E27FC236}">
                            <a16:creationId xmlns:a16="http://schemas.microsoft.com/office/drawing/2014/main" id="{F750A471-2211-5042-AFCC-925B9A3FD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6351229" y="3212412"/>
                        <a:ext cx="3180960" cy="46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152" name="잉크 151">
                        <a:extLst>
                          <a:ext uri="{FF2B5EF4-FFF2-40B4-BE49-F238E27FC236}">
                            <a16:creationId xmlns:a16="http://schemas.microsoft.com/office/drawing/2014/main" id="{A6A69AA4-7E27-E44B-9707-A95FC7E934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74269" y="3743052"/>
                      <a:ext cx="85680" cy="100440"/>
                    </p14:xfrm>
                  </p:contentPart>
                </mc:Choice>
                <mc:Fallback xmlns="">
                  <p:pic>
                    <p:nvPicPr>
                      <p:cNvPr id="152" name="잉크 151">
                        <a:extLst>
                          <a:ext uri="{FF2B5EF4-FFF2-40B4-BE49-F238E27FC236}">
                            <a16:creationId xmlns:a16="http://schemas.microsoft.com/office/drawing/2014/main" id="{A6A69AA4-7E27-E44B-9707-A95FC7E93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365629" y="3734412"/>
                        <a:ext cx="103320" cy="118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153" name="잉크 152">
                        <a:extLst>
                          <a:ext uri="{FF2B5EF4-FFF2-40B4-BE49-F238E27FC236}">
                            <a16:creationId xmlns:a16="http://schemas.microsoft.com/office/drawing/2014/main" id="{4084B85E-487E-ED4B-9B23-23DA4971C6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71389" y="3884532"/>
                      <a:ext cx="123840" cy="6120"/>
                    </p14:xfrm>
                  </p:contentPart>
                </mc:Choice>
                <mc:Fallback xmlns="">
                  <p:pic>
                    <p:nvPicPr>
                      <p:cNvPr id="153" name="잉크 152">
                        <a:extLst>
                          <a:ext uri="{FF2B5EF4-FFF2-40B4-BE49-F238E27FC236}">
                            <a16:creationId xmlns:a16="http://schemas.microsoft.com/office/drawing/2014/main" id="{4084B85E-487E-ED4B-9B23-23DA4971C6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6362389" y="3875532"/>
                        <a:ext cx="14148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154" name="잉크 153">
                        <a:extLst>
                          <a:ext uri="{FF2B5EF4-FFF2-40B4-BE49-F238E27FC236}">
                            <a16:creationId xmlns:a16="http://schemas.microsoft.com/office/drawing/2014/main" id="{16F5391D-49C8-6541-A4F3-DB2DBF0680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15749" y="3787332"/>
                      <a:ext cx="82800" cy="109440"/>
                    </p14:xfrm>
                  </p:contentPart>
                </mc:Choice>
                <mc:Fallback xmlns="">
                  <p:pic>
                    <p:nvPicPr>
                      <p:cNvPr id="154" name="잉크 153">
                        <a:extLst>
                          <a:ext uri="{FF2B5EF4-FFF2-40B4-BE49-F238E27FC236}">
                            <a16:creationId xmlns:a16="http://schemas.microsoft.com/office/drawing/2014/main" id="{16F5391D-49C8-6541-A4F3-DB2DBF068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6506749" y="3778332"/>
                        <a:ext cx="100440" cy="12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155" name="잉크 154">
                        <a:extLst>
                          <a:ext uri="{FF2B5EF4-FFF2-40B4-BE49-F238E27FC236}">
                            <a16:creationId xmlns:a16="http://schemas.microsoft.com/office/drawing/2014/main" id="{A420B175-9A53-F34B-8244-412AB22D1D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36349" y="3734412"/>
                      <a:ext cx="15120" cy="215280"/>
                    </p14:xfrm>
                  </p:contentPart>
                </mc:Choice>
                <mc:Fallback xmlns="">
                  <p:pic>
                    <p:nvPicPr>
                      <p:cNvPr id="155" name="잉크 154">
                        <a:extLst>
                          <a:ext uri="{FF2B5EF4-FFF2-40B4-BE49-F238E27FC236}">
                            <a16:creationId xmlns:a16="http://schemas.microsoft.com/office/drawing/2014/main" id="{A420B175-9A53-F34B-8244-412AB22D1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6627349" y="3725412"/>
                        <a:ext cx="32760" cy="232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156" name="잉크 155">
                        <a:extLst>
                          <a:ext uri="{FF2B5EF4-FFF2-40B4-BE49-F238E27FC236}">
                            <a16:creationId xmlns:a16="http://schemas.microsoft.com/office/drawing/2014/main" id="{B024C4C6-B8FC-7840-8D50-B73E06B97D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53989" y="3819732"/>
                      <a:ext cx="85680" cy="29880"/>
                    </p14:xfrm>
                  </p:contentPart>
                </mc:Choice>
                <mc:Fallback xmlns="">
                  <p:pic>
                    <p:nvPicPr>
                      <p:cNvPr id="156" name="잉크 155">
                        <a:extLst>
                          <a:ext uri="{FF2B5EF4-FFF2-40B4-BE49-F238E27FC236}">
                            <a16:creationId xmlns:a16="http://schemas.microsoft.com/office/drawing/2014/main" id="{B024C4C6-B8FC-7840-8D50-B73E06B97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6645349" y="3810732"/>
                        <a:ext cx="103320" cy="47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157" name="잉크 156">
                        <a:extLst>
                          <a:ext uri="{FF2B5EF4-FFF2-40B4-BE49-F238E27FC236}">
                            <a16:creationId xmlns:a16="http://schemas.microsoft.com/office/drawing/2014/main" id="{BCFA5854-94A0-8B47-9298-7708B6F524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09869" y="3731532"/>
                      <a:ext cx="77040" cy="53280"/>
                    </p14:xfrm>
                  </p:contentPart>
                </mc:Choice>
                <mc:Fallback xmlns="">
                  <p:pic>
                    <p:nvPicPr>
                      <p:cNvPr id="157" name="잉크 156">
                        <a:extLst>
                          <a:ext uri="{FF2B5EF4-FFF2-40B4-BE49-F238E27FC236}">
                            <a16:creationId xmlns:a16="http://schemas.microsoft.com/office/drawing/2014/main" id="{BCFA5854-94A0-8B47-9298-7708B6F524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6801229" y="3722532"/>
                        <a:ext cx="94680" cy="70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158" name="잉크 157">
                        <a:extLst>
                          <a:ext uri="{FF2B5EF4-FFF2-40B4-BE49-F238E27FC236}">
                            <a16:creationId xmlns:a16="http://schemas.microsoft.com/office/drawing/2014/main" id="{27303189-25A8-774E-9A75-5C6E3C5673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0709" y="3828372"/>
                      <a:ext cx="131040" cy="9360"/>
                    </p14:xfrm>
                  </p:contentPart>
                </mc:Choice>
                <mc:Fallback xmlns="">
                  <p:pic>
                    <p:nvPicPr>
                      <p:cNvPr id="158" name="잉크 157">
                        <a:extLst>
                          <a:ext uri="{FF2B5EF4-FFF2-40B4-BE49-F238E27FC236}">
                            <a16:creationId xmlns:a16="http://schemas.microsoft.com/office/drawing/2014/main" id="{27303189-25A8-774E-9A75-5C6E3C5673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6771709" y="3819732"/>
                        <a:ext cx="148680" cy="2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159" name="잉크 158">
                        <a:extLst>
                          <a:ext uri="{FF2B5EF4-FFF2-40B4-BE49-F238E27FC236}">
                            <a16:creationId xmlns:a16="http://schemas.microsoft.com/office/drawing/2014/main" id="{5C918C0E-CBEF-6D4D-A502-CE7F02ED5E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14189" y="3875532"/>
                      <a:ext cx="97560" cy="68040"/>
                    </p14:xfrm>
                  </p:contentPart>
                </mc:Choice>
                <mc:Fallback xmlns="">
                  <p:pic>
                    <p:nvPicPr>
                      <p:cNvPr id="159" name="잉크 158">
                        <a:extLst>
                          <a:ext uri="{FF2B5EF4-FFF2-40B4-BE49-F238E27FC236}">
                            <a16:creationId xmlns:a16="http://schemas.microsoft.com/office/drawing/2014/main" id="{5C918C0E-CBEF-6D4D-A502-CE7F02ED5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6805189" y="3866892"/>
                        <a:ext cx="115200" cy="8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161" name="잉크 160">
                        <a:extLst>
                          <a:ext uri="{FF2B5EF4-FFF2-40B4-BE49-F238E27FC236}">
                            <a16:creationId xmlns:a16="http://schemas.microsoft.com/office/drawing/2014/main" id="{ADD4B9BE-23A2-7B45-8F32-23F7DAC252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73309" y="3778332"/>
                      <a:ext cx="68040" cy="47520"/>
                    </p14:xfrm>
                  </p:contentPart>
                </mc:Choice>
                <mc:Fallback xmlns="">
                  <p:pic>
                    <p:nvPicPr>
                      <p:cNvPr id="161" name="잉크 160">
                        <a:extLst>
                          <a:ext uri="{FF2B5EF4-FFF2-40B4-BE49-F238E27FC236}">
                            <a16:creationId xmlns:a16="http://schemas.microsoft.com/office/drawing/2014/main" id="{ADD4B9BE-23A2-7B45-8F32-23F7DAC25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6964309" y="3769692"/>
                        <a:ext cx="85680" cy="65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162" name="잉크 161">
                        <a:extLst>
                          <a:ext uri="{FF2B5EF4-FFF2-40B4-BE49-F238E27FC236}">
                            <a16:creationId xmlns:a16="http://schemas.microsoft.com/office/drawing/2014/main" id="{6633FA96-AAD1-B84E-9079-E06EEEBCC5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37669" y="3860772"/>
                      <a:ext cx="156240" cy="3240"/>
                    </p14:xfrm>
                  </p:contentPart>
                </mc:Choice>
                <mc:Fallback xmlns="">
                  <p:pic>
                    <p:nvPicPr>
                      <p:cNvPr id="162" name="잉크 161">
                        <a:extLst>
                          <a:ext uri="{FF2B5EF4-FFF2-40B4-BE49-F238E27FC236}">
                            <a16:creationId xmlns:a16="http://schemas.microsoft.com/office/drawing/2014/main" id="{6633FA96-AAD1-B84E-9079-E06EEEBCC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6929029" y="3852132"/>
                        <a:ext cx="173880" cy="20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163" name="잉크 162">
                        <a:extLst>
                          <a:ext uri="{FF2B5EF4-FFF2-40B4-BE49-F238E27FC236}">
                            <a16:creationId xmlns:a16="http://schemas.microsoft.com/office/drawing/2014/main" id="{E344FE75-1B27-F44B-8F38-55F77F0542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26229" y="3875532"/>
                      <a:ext cx="144720" cy="85680"/>
                    </p14:xfrm>
                  </p:contentPart>
                </mc:Choice>
                <mc:Fallback xmlns="">
                  <p:pic>
                    <p:nvPicPr>
                      <p:cNvPr id="163" name="잉크 162">
                        <a:extLst>
                          <a:ext uri="{FF2B5EF4-FFF2-40B4-BE49-F238E27FC236}">
                            <a16:creationId xmlns:a16="http://schemas.microsoft.com/office/drawing/2014/main" id="{E344FE75-1B27-F44B-8F38-55F77F0542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7017229" y="3866892"/>
                        <a:ext cx="16236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164" name="잉크 163">
                        <a:extLst>
                          <a:ext uri="{FF2B5EF4-FFF2-40B4-BE49-F238E27FC236}">
                            <a16:creationId xmlns:a16="http://schemas.microsoft.com/office/drawing/2014/main" id="{24D868AC-EAF7-8B43-93E3-CEFA06B7D4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7029" y="3750612"/>
                      <a:ext cx="73800" cy="135720"/>
                    </p14:xfrm>
                  </p:contentPart>
                </mc:Choice>
                <mc:Fallback xmlns="">
                  <p:pic>
                    <p:nvPicPr>
                      <p:cNvPr id="164" name="잉크 163">
                        <a:extLst>
                          <a:ext uri="{FF2B5EF4-FFF2-40B4-BE49-F238E27FC236}">
                            <a16:creationId xmlns:a16="http://schemas.microsoft.com/office/drawing/2014/main" id="{24D868AC-EAF7-8B43-93E3-CEFA06B7D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7298029" y="3741612"/>
                        <a:ext cx="91440" cy="15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65" name="잉크 164">
                        <a:extLst>
                          <a:ext uri="{FF2B5EF4-FFF2-40B4-BE49-F238E27FC236}">
                            <a16:creationId xmlns:a16="http://schemas.microsoft.com/office/drawing/2014/main" id="{EDEC3F75-2039-574A-8E2E-DB4E3DFFD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9509" y="3730092"/>
                      <a:ext cx="100440" cy="141840"/>
                    </p14:xfrm>
                  </p:contentPart>
                </mc:Choice>
                <mc:Fallback xmlns="">
                  <p:pic>
                    <p:nvPicPr>
                      <p:cNvPr id="165" name="잉크 164">
                        <a:extLst>
                          <a:ext uri="{FF2B5EF4-FFF2-40B4-BE49-F238E27FC236}">
                            <a16:creationId xmlns:a16="http://schemas.microsoft.com/office/drawing/2014/main" id="{EDEC3F75-2039-574A-8E2E-DB4E3DFFD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7430509" y="3721092"/>
                        <a:ext cx="11808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166" name="잉크 165">
                        <a:extLst>
                          <a:ext uri="{FF2B5EF4-FFF2-40B4-BE49-F238E27FC236}">
                            <a16:creationId xmlns:a16="http://schemas.microsoft.com/office/drawing/2014/main" id="{094729E7-D01B-A643-9DA6-B543324CEB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57149" y="3794892"/>
                      <a:ext cx="100440" cy="29880"/>
                    </p14:xfrm>
                  </p:contentPart>
                </mc:Choice>
                <mc:Fallback xmlns="">
                  <p:pic>
                    <p:nvPicPr>
                      <p:cNvPr id="166" name="잉크 165">
                        <a:extLst>
                          <a:ext uri="{FF2B5EF4-FFF2-40B4-BE49-F238E27FC236}">
                            <a16:creationId xmlns:a16="http://schemas.microsoft.com/office/drawing/2014/main" id="{094729E7-D01B-A643-9DA6-B543324CEB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7448149" y="3785892"/>
                        <a:ext cx="118080" cy="47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167" name="잉크 166">
                        <a:extLst>
                          <a:ext uri="{FF2B5EF4-FFF2-40B4-BE49-F238E27FC236}">
                            <a16:creationId xmlns:a16="http://schemas.microsoft.com/office/drawing/2014/main" id="{971DB363-057E-1045-86FB-415650B9EA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8269" y="3688692"/>
                      <a:ext cx="27000" cy="171360"/>
                    </p14:xfrm>
                  </p:contentPart>
                </mc:Choice>
                <mc:Fallback xmlns="">
                  <p:pic>
                    <p:nvPicPr>
                      <p:cNvPr id="167" name="잉크 166">
                        <a:extLst>
                          <a:ext uri="{FF2B5EF4-FFF2-40B4-BE49-F238E27FC236}">
                            <a16:creationId xmlns:a16="http://schemas.microsoft.com/office/drawing/2014/main" id="{971DB363-057E-1045-86FB-415650B9E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7589629" y="3680052"/>
                        <a:ext cx="44640" cy="18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68" name="잉크 167">
                        <a:extLst>
                          <a:ext uri="{FF2B5EF4-FFF2-40B4-BE49-F238E27FC236}">
                            <a16:creationId xmlns:a16="http://schemas.microsoft.com/office/drawing/2014/main" id="{AB58F09E-E001-7C4C-9C5F-61859007F8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16269" y="3762492"/>
                      <a:ext cx="86040" cy="12240"/>
                    </p14:xfrm>
                  </p:contentPart>
                </mc:Choice>
                <mc:Fallback xmlns="">
                  <p:pic>
                    <p:nvPicPr>
                      <p:cNvPr id="168" name="잉크 167">
                        <a:extLst>
                          <a:ext uri="{FF2B5EF4-FFF2-40B4-BE49-F238E27FC236}">
                            <a16:creationId xmlns:a16="http://schemas.microsoft.com/office/drawing/2014/main" id="{AB58F09E-E001-7C4C-9C5F-61859007F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7607269" y="3753492"/>
                        <a:ext cx="103680" cy="2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69" name="잉크 168">
                        <a:extLst>
                          <a:ext uri="{FF2B5EF4-FFF2-40B4-BE49-F238E27FC236}">
                            <a16:creationId xmlns:a16="http://schemas.microsoft.com/office/drawing/2014/main" id="{04AF14AE-F6DC-0347-93BF-6482FE9310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1909" y="3837372"/>
                      <a:ext cx="97560" cy="88560"/>
                    </p14:xfrm>
                  </p:contentPart>
                </mc:Choice>
                <mc:Fallback xmlns="">
                  <p:pic>
                    <p:nvPicPr>
                      <p:cNvPr id="169" name="잉크 168">
                        <a:extLst>
                          <a:ext uri="{FF2B5EF4-FFF2-40B4-BE49-F238E27FC236}">
                            <a16:creationId xmlns:a16="http://schemas.microsoft.com/office/drawing/2014/main" id="{04AF14AE-F6DC-0347-93BF-6482FE931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7552909" y="3828372"/>
                        <a:ext cx="115200" cy="106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71" name="잉크 170">
                        <a:extLst>
                          <a:ext uri="{FF2B5EF4-FFF2-40B4-BE49-F238E27FC236}">
                            <a16:creationId xmlns:a16="http://schemas.microsoft.com/office/drawing/2014/main" id="{E8F320A4-9E9E-4542-A834-2629156606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13989" y="3722532"/>
                      <a:ext cx="50400" cy="6120"/>
                    </p14:xfrm>
                  </p:contentPart>
                </mc:Choice>
                <mc:Fallback xmlns="">
                  <p:pic>
                    <p:nvPicPr>
                      <p:cNvPr id="171" name="잉크 170">
                        <a:extLst>
                          <a:ext uri="{FF2B5EF4-FFF2-40B4-BE49-F238E27FC236}">
                            <a16:creationId xmlns:a16="http://schemas.microsoft.com/office/drawing/2014/main" id="{E8F320A4-9E9E-4542-A834-262915660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7904989" y="3713532"/>
                        <a:ext cx="6804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72" name="잉크 171">
                        <a:extLst>
                          <a:ext uri="{FF2B5EF4-FFF2-40B4-BE49-F238E27FC236}">
                            <a16:creationId xmlns:a16="http://schemas.microsoft.com/office/drawing/2014/main" id="{426497D7-B0BF-A143-AFDB-87DDD79DF8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37309" y="3736932"/>
                      <a:ext cx="128160" cy="57600"/>
                    </p14:xfrm>
                  </p:contentPart>
                </mc:Choice>
                <mc:Fallback xmlns="">
                  <p:pic>
                    <p:nvPicPr>
                      <p:cNvPr id="172" name="잉크 171">
                        <a:extLst>
                          <a:ext uri="{FF2B5EF4-FFF2-40B4-BE49-F238E27FC236}">
                            <a16:creationId xmlns:a16="http://schemas.microsoft.com/office/drawing/2014/main" id="{426497D7-B0BF-A143-AFDB-87DDD79DF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7828669" y="3728292"/>
                        <a:ext cx="145800" cy="7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73" name="잉크 172">
                        <a:extLst>
                          <a:ext uri="{FF2B5EF4-FFF2-40B4-BE49-F238E27FC236}">
                            <a16:creationId xmlns:a16="http://schemas.microsoft.com/office/drawing/2014/main" id="{F099C9E5-4B32-D04F-840C-0322307B73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7349" y="3826932"/>
                      <a:ext cx="183960" cy="27000"/>
                    </p14:xfrm>
                  </p:contentPart>
                </mc:Choice>
                <mc:Fallback xmlns="">
                  <p:pic>
                    <p:nvPicPr>
                      <p:cNvPr id="173" name="잉크 172">
                        <a:extLst>
                          <a:ext uri="{FF2B5EF4-FFF2-40B4-BE49-F238E27FC236}">
                            <a16:creationId xmlns:a16="http://schemas.microsoft.com/office/drawing/2014/main" id="{F099C9E5-4B32-D04F-840C-0322307B73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7788349" y="3817932"/>
                        <a:ext cx="20160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74" name="잉크 173">
                        <a:extLst>
                          <a:ext uri="{FF2B5EF4-FFF2-40B4-BE49-F238E27FC236}">
                            <a16:creationId xmlns:a16="http://schemas.microsoft.com/office/drawing/2014/main" id="{193A1141-DE7A-F343-AB88-90F7A69179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5149" y="3803172"/>
                      <a:ext cx="35640" cy="112320"/>
                    </p14:xfrm>
                  </p:contentPart>
                </mc:Choice>
                <mc:Fallback xmlns="">
                  <p:pic>
                    <p:nvPicPr>
                      <p:cNvPr id="174" name="잉크 173">
                        <a:extLst>
                          <a:ext uri="{FF2B5EF4-FFF2-40B4-BE49-F238E27FC236}">
                            <a16:creationId xmlns:a16="http://schemas.microsoft.com/office/drawing/2014/main" id="{193A1141-DE7A-F343-AB88-90F7A69179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7916149" y="3794532"/>
                        <a:ext cx="5328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75" name="잉크 174">
                        <a:extLst>
                          <a:ext uri="{FF2B5EF4-FFF2-40B4-BE49-F238E27FC236}">
                            <a16:creationId xmlns:a16="http://schemas.microsoft.com/office/drawing/2014/main" id="{96F4EC25-7390-DC48-8528-B5FD832001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16229" y="3725052"/>
                      <a:ext cx="9360" cy="169920"/>
                    </p14:xfrm>
                  </p:contentPart>
                </mc:Choice>
                <mc:Fallback xmlns="">
                  <p:pic>
                    <p:nvPicPr>
                      <p:cNvPr id="175" name="잉크 174">
                        <a:extLst>
                          <a:ext uri="{FF2B5EF4-FFF2-40B4-BE49-F238E27FC236}">
                            <a16:creationId xmlns:a16="http://schemas.microsoft.com/office/drawing/2014/main" id="{96F4EC25-7390-DC48-8528-B5FD83200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8007589" y="3716412"/>
                        <a:ext cx="27000" cy="187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76" name="잉크 175">
                        <a:extLst>
                          <a:ext uri="{FF2B5EF4-FFF2-40B4-BE49-F238E27FC236}">
                            <a16:creationId xmlns:a16="http://schemas.microsoft.com/office/drawing/2014/main" id="{029E0ABE-FA1D-8546-BDD9-4C09C58F5C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7669" y="3770772"/>
                      <a:ext cx="56160" cy="59400"/>
                    </p14:xfrm>
                  </p:contentPart>
                </mc:Choice>
                <mc:Fallback xmlns="">
                  <p:pic>
                    <p:nvPicPr>
                      <p:cNvPr id="176" name="잉크 175">
                        <a:extLst>
                          <a:ext uri="{FF2B5EF4-FFF2-40B4-BE49-F238E27FC236}">
                            <a16:creationId xmlns:a16="http://schemas.microsoft.com/office/drawing/2014/main" id="{029E0ABE-FA1D-8546-BDD9-4C09C58F5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8098669" y="3762132"/>
                        <a:ext cx="73800" cy="77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77" name="잉크 176">
                        <a:extLst>
                          <a:ext uri="{FF2B5EF4-FFF2-40B4-BE49-F238E27FC236}">
                            <a16:creationId xmlns:a16="http://schemas.microsoft.com/office/drawing/2014/main" id="{B9DE2B38-203C-BB46-9782-3D4CAE03B4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95869" y="3697332"/>
                      <a:ext cx="23760" cy="154800"/>
                    </p14:xfrm>
                  </p:contentPart>
                </mc:Choice>
                <mc:Fallback xmlns="">
                  <p:pic>
                    <p:nvPicPr>
                      <p:cNvPr id="177" name="잉크 176">
                        <a:extLst>
                          <a:ext uri="{FF2B5EF4-FFF2-40B4-BE49-F238E27FC236}">
                            <a16:creationId xmlns:a16="http://schemas.microsoft.com/office/drawing/2014/main" id="{B9DE2B38-203C-BB46-9782-3D4CAE03B4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8187229" y="3688332"/>
                        <a:ext cx="41400" cy="17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78" name="잉크 177">
                        <a:extLst>
                          <a:ext uri="{FF2B5EF4-FFF2-40B4-BE49-F238E27FC236}">
                            <a16:creationId xmlns:a16="http://schemas.microsoft.com/office/drawing/2014/main" id="{C63DD630-85C5-5D41-9DCF-C4315FAE69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1149" y="3762132"/>
                      <a:ext cx="62640" cy="27000"/>
                    </p14:xfrm>
                  </p:contentPart>
                </mc:Choice>
                <mc:Fallback xmlns="">
                  <p:pic>
                    <p:nvPicPr>
                      <p:cNvPr id="178" name="잉크 177">
                        <a:extLst>
                          <a:ext uri="{FF2B5EF4-FFF2-40B4-BE49-F238E27FC236}">
                            <a16:creationId xmlns:a16="http://schemas.microsoft.com/office/drawing/2014/main" id="{C63DD630-85C5-5D41-9DCF-C4315FAE6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8222509" y="3753132"/>
                        <a:ext cx="8028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79" name="잉크 178">
                        <a:extLst>
                          <a:ext uri="{FF2B5EF4-FFF2-40B4-BE49-F238E27FC236}">
                            <a16:creationId xmlns:a16="http://schemas.microsoft.com/office/drawing/2014/main" id="{BBE1C215-F46A-E049-86B7-3A4ADC729A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7269" y="3800292"/>
                      <a:ext cx="68040" cy="6120"/>
                    </p14:xfrm>
                  </p:contentPart>
                </mc:Choice>
                <mc:Fallback xmlns="">
                  <p:pic>
                    <p:nvPicPr>
                      <p:cNvPr id="179" name="잉크 178">
                        <a:extLst>
                          <a:ext uri="{FF2B5EF4-FFF2-40B4-BE49-F238E27FC236}">
                            <a16:creationId xmlns:a16="http://schemas.microsoft.com/office/drawing/2014/main" id="{BBE1C215-F46A-E049-86B7-3A4ADC729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8228269" y="3791652"/>
                        <a:ext cx="8568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82" name="잉크 181">
                      <a:extLst>
                        <a:ext uri="{FF2B5EF4-FFF2-40B4-BE49-F238E27FC236}">
                          <a16:creationId xmlns:a16="http://schemas.microsoft.com/office/drawing/2014/main" id="{A7CE659B-BEFB-974D-8D30-E1DBAE00F2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2709" y="4135452"/>
                    <a:ext cx="312480" cy="362520"/>
                  </p14:xfrm>
                </p:contentPart>
              </mc:Choice>
              <mc:Fallback xmlns="">
                <p:pic>
                  <p:nvPicPr>
                    <p:cNvPr id="182" name="잉크 181">
                      <a:extLst>
                        <a:ext uri="{FF2B5EF4-FFF2-40B4-BE49-F238E27FC236}">
                          <a16:creationId xmlns:a16="http://schemas.microsoft.com/office/drawing/2014/main" id="{A7CE659B-BEFB-974D-8D30-E1DBAE00F218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6573709" y="4126812"/>
                      <a:ext cx="330120" cy="38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83" name="잉크 182">
                      <a:extLst>
                        <a:ext uri="{FF2B5EF4-FFF2-40B4-BE49-F238E27FC236}">
                          <a16:creationId xmlns:a16="http://schemas.microsoft.com/office/drawing/2014/main" id="{380138FF-6CE0-624C-BDF5-BA88CF7A71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53069" y="2967252"/>
                    <a:ext cx="2867400" cy="1734480"/>
                  </p14:xfrm>
                </p:contentPart>
              </mc:Choice>
              <mc:Fallback xmlns="">
                <p:pic>
                  <p:nvPicPr>
                    <p:cNvPr id="183" name="잉크 182">
                      <a:extLst>
                        <a:ext uri="{FF2B5EF4-FFF2-40B4-BE49-F238E27FC236}">
                          <a16:creationId xmlns:a16="http://schemas.microsoft.com/office/drawing/2014/main" id="{380138FF-6CE0-624C-BDF5-BA88CF7A71D7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6844069" y="2958252"/>
                      <a:ext cx="2885040" cy="175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2BE92CFB-BF96-EF4C-94DC-2AC269C488F7}"/>
                    </a:ext>
                  </a:extLst>
                </p:cNvPr>
                <p:cNvGrpSpPr/>
                <p:nvPr/>
              </p:nvGrpSpPr>
              <p:grpSpPr>
                <a:xfrm>
                  <a:off x="7163029" y="4815852"/>
                  <a:ext cx="1275120" cy="312480"/>
                  <a:chOff x="7163029" y="4815852"/>
                  <a:chExt cx="1275120" cy="312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84" name="잉크 183">
                        <a:extLst>
                          <a:ext uri="{FF2B5EF4-FFF2-40B4-BE49-F238E27FC236}">
                            <a16:creationId xmlns:a16="http://schemas.microsoft.com/office/drawing/2014/main" id="{A53E9A87-77A3-274C-A449-AA48281BE8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63029" y="4846092"/>
                      <a:ext cx="115200" cy="194760"/>
                    </p14:xfrm>
                  </p:contentPart>
                </mc:Choice>
                <mc:Fallback xmlns="">
                  <p:pic>
                    <p:nvPicPr>
                      <p:cNvPr id="184" name="잉크 183">
                        <a:extLst>
                          <a:ext uri="{FF2B5EF4-FFF2-40B4-BE49-F238E27FC236}">
                            <a16:creationId xmlns:a16="http://schemas.microsoft.com/office/drawing/2014/main" id="{A53E9A87-77A3-274C-A449-AA48281BE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7154389" y="4837092"/>
                        <a:ext cx="132840" cy="21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85" name="잉크 184">
                        <a:extLst>
                          <a:ext uri="{FF2B5EF4-FFF2-40B4-BE49-F238E27FC236}">
                            <a16:creationId xmlns:a16="http://schemas.microsoft.com/office/drawing/2014/main" id="{365C7989-F912-EC43-85EF-78D0CA2FDA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25029" y="4887132"/>
                      <a:ext cx="141840" cy="88560"/>
                    </p14:xfrm>
                  </p:contentPart>
                </mc:Choice>
                <mc:Fallback xmlns="">
                  <p:pic>
                    <p:nvPicPr>
                      <p:cNvPr id="185" name="잉크 184">
                        <a:extLst>
                          <a:ext uri="{FF2B5EF4-FFF2-40B4-BE49-F238E27FC236}">
                            <a16:creationId xmlns:a16="http://schemas.microsoft.com/office/drawing/2014/main" id="{365C7989-F912-EC43-85EF-78D0CA2FDA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7316029" y="4878492"/>
                        <a:ext cx="159480" cy="106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86" name="잉크 185">
                        <a:extLst>
                          <a:ext uri="{FF2B5EF4-FFF2-40B4-BE49-F238E27FC236}">
                            <a16:creationId xmlns:a16="http://schemas.microsoft.com/office/drawing/2014/main" id="{0BE46FF3-634C-C74E-A3EF-2A1BB47EE1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95669" y="4869492"/>
                      <a:ext cx="35640" cy="151560"/>
                    </p14:xfrm>
                  </p:contentPart>
                </mc:Choice>
                <mc:Fallback xmlns="">
                  <p:pic>
                    <p:nvPicPr>
                      <p:cNvPr id="186" name="잉크 185">
                        <a:extLst>
                          <a:ext uri="{FF2B5EF4-FFF2-40B4-BE49-F238E27FC236}">
                            <a16:creationId xmlns:a16="http://schemas.microsoft.com/office/drawing/2014/main" id="{0BE46FF3-634C-C74E-A3EF-2A1BB47EE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7487029" y="4860852"/>
                        <a:ext cx="53280" cy="16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87" name="잉크 186">
                        <a:extLst>
                          <a:ext uri="{FF2B5EF4-FFF2-40B4-BE49-F238E27FC236}">
                            <a16:creationId xmlns:a16="http://schemas.microsoft.com/office/drawing/2014/main" id="{28AC1FEA-CACF-494E-AD07-0352B3B704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9469" y="4867692"/>
                      <a:ext cx="50400" cy="141840"/>
                    </p14:xfrm>
                  </p:contentPart>
                </mc:Choice>
                <mc:Fallback xmlns="">
                  <p:pic>
                    <p:nvPicPr>
                      <p:cNvPr id="187" name="잉크 186">
                        <a:extLst>
                          <a:ext uri="{FF2B5EF4-FFF2-40B4-BE49-F238E27FC236}">
                            <a16:creationId xmlns:a16="http://schemas.microsoft.com/office/drawing/2014/main" id="{28AC1FEA-CACF-494E-AD07-0352B3B70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7560469" y="4859052"/>
                        <a:ext cx="6804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88" name="잉크 187">
                        <a:extLst>
                          <a:ext uri="{FF2B5EF4-FFF2-40B4-BE49-F238E27FC236}">
                            <a16:creationId xmlns:a16="http://schemas.microsoft.com/office/drawing/2014/main" id="{0A0BDE1F-05DC-9243-84FA-31103913D8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01869" y="4873812"/>
                      <a:ext cx="59400" cy="130320"/>
                    </p14:xfrm>
                  </p:contentPart>
                </mc:Choice>
                <mc:Fallback xmlns="">
                  <p:pic>
                    <p:nvPicPr>
                      <p:cNvPr id="188" name="잉크 187">
                        <a:extLst>
                          <a:ext uri="{FF2B5EF4-FFF2-40B4-BE49-F238E27FC236}">
                            <a16:creationId xmlns:a16="http://schemas.microsoft.com/office/drawing/2014/main" id="{0A0BDE1F-05DC-9243-84FA-31103913D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7592869" y="4864812"/>
                        <a:ext cx="77040" cy="147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89" name="잉크 188">
                        <a:extLst>
                          <a:ext uri="{FF2B5EF4-FFF2-40B4-BE49-F238E27FC236}">
                            <a16:creationId xmlns:a16="http://schemas.microsoft.com/office/drawing/2014/main" id="{19B6EE36-F8E4-DA43-AA4D-21CB322F94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40029" y="4906212"/>
                      <a:ext cx="73800" cy="77040"/>
                    </p14:xfrm>
                  </p:contentPart>
                </mc:Choice>
                <mc:Fallback xmlns="">
                  <p:pic>
                    <p:nvPicPr>
                      <p:cNvPr id="189" name="잉크 188">
                        <a:extLst>
                          <a:ext uri="{FF2B5EF4-FFF2-40B4-BE49-F238E27FC236}">
                            <a16:creationId xmlns:a16="http://schemas.microsoft.com/office/drawing/2014/main" id="{19B6EE36-F8E4-DA43-AA4D-21CB322F94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7631029" y="4897212"/>
                        <a:ext cx="91440" cy="94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90" name="잉크 189">
                        <a:extLst>
                          <a:ext uri="{FF2B5EF4-FFF2-40B4-BE49-F238E27FC236}">
                            <a16:creationId xmlns:a16="http://schemas.microsoft.com/office/drawing/2014/main" id="{31755E91-9699-E849-834F-984E5C3E0C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1949" y="4909092"/>
                      <a:ext cx="73800" cy="27000"/>
                    </p14:xfrm>
                  </p:contentPart>
                </mc:Choice>
                <mc:Fallback xmlns="">
                  <p:pic>
                    <p:nvPicPr>
                      <p:cNvPr id="190" name="잉크 189">
                        <a:extLst>
                          <a:ext uri="{FF2B5EF4-FFF2-40B4-BE49-F238E27FC236}">
                            <a16:creationId xmlns:a16="http://schemas.microsoft.com/office/drawing/2014/main" id="{31755E91-9699-E849-834F-984E5C3E0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7692949" y="4900092"/>
                        <a:ext cx="9144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91" name="잉크 190">
                        <a:extLst>
                          <a:ext uri="{FF2B5EF4-FFF2-40B4-BE49-F238E27FC236}">
                            <a16:creationId xmlns:a16="http://schemas.microsoft.com/office/drawing/2014/main" id="{B0A71958-4F9E-F949-BFB5-E66B300265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66749" y="4850052"/>
                      <a:ext cx="18000" cy="162360"/>
                    </p14:xfrm>
                  </p:contentPart>
                </mc:Choice>
                <mc:Fallback xmlns="">
                  <p:pic>
                    <p:nvPicPr>
                      <p:cNvPr id="191" name="잉크 190">
                        <a:extLst>
                          <a:ext uri="{FF2B5EF4-FFF2-40B4-BE49-F238E27FC236}">
                            <a16:creationId xmlns:a16="http://schemas.microsoft.com/office/drawing/2014/main" id="{B0A71958-4F9E-F949-BFB5-E66B30026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7757749" y="4841412"/>
                        <a:ext cx="35640" cy="180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92" name="잉크 191">
                        <a:extLst>
                          <a:ext uri="{FF2B5EF4-FFF2-40B4-BE49-F238E27FC236}">
                            <a16:creationId xmlns:a16="http://schemas.microsoft.com/office/drawing/2014/main" id="{BD3755CA-B9D5-2542-9EF5-97DBA1DC5B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96069" y="4882452"/>
                      <a:ext cx="91440" cy="109440"/>
                    </p14:xfrm>
                  </p:contentPart>
                </mc:Choice>
                <mc:Fallback xmlns="">
                  <p:pic>
                    <p:nvPicPr>
                      <p:cNvPr id="192" name="잉크 191">
                        <a:extLst>
                          <a:ext uri="{FF2B5EF4-FFF2-40B4-BE49-F238E27FC236}">
                            <a16:creationId xmlns:a16="http://schemas.microsoft.com/office/drawing/2014/main" id="{BD3755CA-B9D5-2542-9EF5-97DBA1DC5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7987429" y="4873812"/>
                        <a:ext cx="109080" cy="12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93" name="잉크 192">
                        <a:extLst>
                          <a:ext uri="{FF2B5EF4-FFF2-40B4-BE49-F238E27FC236}">
                            <a16:creationId xmlns:a16="http://schemas.microsoft.com/office/drawing/2014/main" id="{1027E2C2-7932-3A48-8D7C-11B3522820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4629" y="4897212"/>
                      <a:ext cx="50400" cy="65160"/>
                    </p14:xfrm>
                  </p:contentPart>
                </mc:Choice>
                <mc:Fallback xmlns="">
                  <p:pic>
                    <p:nvPicPr>
                      <p:cNvPr id="193" name="잉크 192">
                        <a:extLst>
                          <a:ext uri="{FF2B5EF4-FFF2-40B4-BE49-F238E27FC236}">
                            <a16:creationId xmlns:a16="http://schemas.microsoft.com/office/drawing/2014/main" id="{1027E2C2-7932-3A48-8D7C-11B3522820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8075629" y="4888572"/>
                        <a:ext cx="68040" cy="82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94" name="잉크 193">
                        <a:extLst>
                          <a:ext uri="{FF2B5EF4-FFF2-40B4-BE49-F238E27FC236}">
                            <a16:creationId xmlns:a16="http://schemas.microsoft.com/office/drawing/2014/main" id="{A0995B4A-CEF9-B843-B79E-9266DB0DE1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08029" y="4817652"/>
                      <a:ext cx="50400" cy="169200"/>
                    </p14:xfrm>
                  </p:contentPart>
                </mc:Choice>
                <mc:Fallback xmlns="">
                  <p:pic>
                    <p:nvPicPr>
                      <p:cNvPr id="194" name="잉크 193">
                        <a:extLst>
                          <a:ext uri="{FF2B5EF4-FFF2-40B4-BE49-F238E27FC236}">
                            <a16:creationId xmlns:a16="http://schemas.microsoft.com/office/drawing/2014/main" id="{A0995B4A-CEF9-B843-B79E-9266DB0DE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8099389" y="4809012"/>
                        <a:ext cx="68040" cy="18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95" name="잉크 194">
                        <a:extLst>
                          <a:ext uri="{FF2B5EF4-FFF2-40B4-BE49-F238E27FC236}">
                            <a16:creationId xmlns:a16="http://schemas.microsoft.com/office/drawing/2014/main" id="{317F6F10-DF45-7841-8FAB-E7016A73CE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14229" y="4860132"/>
                      <a:ext cx="70920" cy="12240"/>
                    </p14:xfrm>
                  </p:contentPart>
                </mc:Choice>
                <mc:Fallback xmlns="">
                  <p:pic>
                    <p:nvPicPr>
                      <p:cNvPr id="195" name="잉크 194">
                        <a:extLst>
                          <a:ext uri="{FF2B5EF4-FFF2-40B4-BE49-F238E27FC236}">
                            <a16:creationId xmlns:a16="http://schemas.microsoft.com/office/drawing/2014/main" id="{317F6F10-DF45-7841-8FAB-E7016A73C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8205229" y="4851492"/>
                        <a:ext cx="88560" cy="2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96" name="잉크 195">
                        <a:extLst>
                          <a:ext uri="{FF2B5EF4-FFF2-40B4-BE49-F238E27FC236}">
                            <a16:creationId xmlns:a16="http://schemas.microsoft.com/office/drawing/2014/main" id="{51356833-D295-4949-AB64-980BC7BEB6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05229" y="4869132"/>
                      <a:ext cx="59400" cy="103320"/>
                    </p14:xfrm>
                  </p:contentPart>
                </mc:Choice>
                <mc:Fallback xmlns="">
                  <p:pic>
                    <p:nvPicPr>
                      <p:cNvPr id="196" name="잉크 195">
                        <a:extLst>
                          <a:ext uri="{FF2B5EF4-FFF2-40B4-BE49-F238E27FC236}">
                            <a16:creationId xmlns:a16="http://schemas.microsoft.com/office/drawing/2014/main" id="{51356833-D295-4949-AB64-980BC7BEB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8196229" y="4860132"/>
                        <a:ext cx="77040" cy="12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97" name="잉크 196">
                        <a:extLst>
                          <a:ext uri="{FF2B5EF4-FFF2-40B4-BE49-F238E27FC236}">
                            <a16:creationId xmlns:a16="http://schemas.microsoft.com/office/drawing/2014/main" id="{164951D8-F361-6B4E-A23A-7BB6277BE0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7629" y="4922052"/>
                      <a:ext cx="79920" cy="27000"/>
                    </p14:xfrm>
                  </p:contentPart>
                </mc:Choice>
                <mc:Fallback xmlns="">
                  <p:pic>
                    <p:nvPicPr>
                      <p:cNvPr id="197" name="잉크 196">
                        <a:extLst>
                          <a:ext uri="{FF2B5EF4-FFF2-40B4-BE49-F238E27FC236}">
                            <a16:creationId xmlns:a16="http://schemas.microsoft.com/office/drawing/2014/main" id="{164951D8-F361-6B4E-A23A-7BB6277BE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8228629" y="4913052"/>
                        <a:ext cx="9756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98" name="잉크 197">
                        <a:extLst>
                          <a:ext uri="{FF2B5EF4-FFF2-40B4-BE49-F238E27FC236}">
                            <a16:creationId xmlns:a16="http://schemas.microsoft.com/office/drawing/2014/main" id="{72FCC9F1-BFC1-3D4D-B194-DE2B0FFD1E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4829" y="4815852"/>
                      <a:ext cx="18000" cy="172440"/>
                    </p14:xfrm>
                  </p:contentPart>
                </mc:Choice>
                <mc:Fallback xmlns="">
                  <p:pic>
                    <p:nvPicPr>
                      <p:cNvPr id="198" name="잉크 197">
                        <a:extLst>
                          <a:ext uri="{FF2B5EF4-FFF2-40B4-BE49-F238E27FC236}">
                            <a16:creationId xmlns:a16="http://schemas.microsoft.com/office/drawing/2014/main" id="{72FCC9F1-BFC1-3D4D-B194-DE2B0FFD1E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8325829" y="4807212"/>
                        <a:ext cx="35640" cy="190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99" name="잉크 198">
                        <a:extLst>
                          <a:ext uri="{FF2B5EF4-FFF2-40B4-BE49-F238E27FC236}">
                            <a16:creationId xmlns:a16="http://schemas.microsoft.com/office/drawing/2014/main" id="{B8C5B67A-9DE9-AC4E-873C-C0B1BB7D49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7709" y="4916292"/>
                      <a:ext cx="100440" cy="12240"/>
                    </p14:xfrm>
                  </p:contentPart>
                </mc:Choice>
                <mc:Fallback xmlns="">
                  <p:pic>
                    <p:nvPicPr>
                      <p:cNvPr id="199" name="잉크 198">
                        <a:extLst>
                          <a:ext uri="{FF2B5EF4-FFF2-40B4-BE49-F238E27FC236}">
                            <a16:creationId xmlns:a16="http://schemas.microsoft.com/office/drawing/2014/main" id="{B8C5B67A-9DE9-AC4E-873C-C0B1BB7D4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8328709" y="4907292"/>
                        <a:ext cx="118080" cy="29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200" name="잉크 199">
                        <a:extLst>
                          <a:ext uri="{FF2B5EF4-FFF2-40B4-BE49-F238E27FC236}">
                            <a16:creationId xmlns:a16="http://schemas.microsoft.com/office/drawing/2014/main" id="{CC5B47F8-5272-B649-9B09-26A1DE8727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68949" y="4989732"/>
                      <a:ext cx="120960" cy="138600"/>
                    </p14:xfrm>
                  </p:contentPart>
                </mc:Choice>
                <mc:Fallback xmlns="">
                  <p:pic>
                    <p:nvPicPr>
                      <p:cNvPr id="200" name="잉크 199">
                        <a:extLst>
                          <a:ext uri="{FF2B5EF4-FFF2-40B4-BE49-F238E27FC236}">
                            <a16:creationId xmlns:a16="http://schemas.microsoft.com/office/drawing/2014/main" id="{CC5B47F8-5272-B649-9B09-26A1DE8727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8259949" y="4980732"/>
                        <a:ext cx="138600" cy="15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30356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E373E-0545-4349-A973-53652129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방식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5067C-7DDD-8A45-9F5B-285789AE681A}"/>
              </a:ext>
            </a:extLst>
          </p:cNvPr>
          <p:cNvSpPr txBox="1"/>
          <p:nvPr/>
        </p:nvSpPr>
        <p:spPr>
          <a:xfrm>
            <a:off x="120570" y="1690688"/>
            <a:ext cx="6890348" cy="4524315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>
                <a:solidFill>
                  <a:srgbClr val="61AFEF"/>
                </a:solidFill>
              </a:rPr>
              <a:t>draw</a:t>
            </a:r>
            <a:r>
              <a:rPr lang="en" altLang="ko-Kore-KR" dirty="0">
                <a:solidFill>
                  <a:srgbClr val="D19A66"/>
                </a:solidFill>
              </a:rPr>
              <a:t>()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glUseProgram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glGetAttribLocation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glVertexAttribPointer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GL_FLOAT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buffer2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glGetAttribLocation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glVertexAttribPointer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GL_FLOAT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glDrawArrays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GL_TRIANGLES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3)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glDisableVertexAttribArray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4CFC9-F9B1-874A-97F0-74065E884819}"/>
              </a:ext>
            </a:extLst>
          </p:cNvPr>
          <p:cNvSpPr txBox="1"/>
          <p:nvPr/>
        </p:nvSpPr>
        <p:spPr>
          <a:xfrm>
            <a:off x="6928412" y="306566"/>
            <a:ext cx="6546729" cy="6186309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vertex =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    0.0f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</a:t>
            </a:r>
            <a:br>
              <a:rPr lang="en" altLang="ko-Kore-KR" sz="1200" dirty="0"/>
            </a:br>
            <a:r>
              <a:rPr lang="en" altLang="ko-Kore-KR" sz="1200" dirty="0"/>
              <a:t>        -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-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-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color = </a:t>
            </a:r>
            <a:r>
              <a:rPr lang="en" altLang="ko-Kore-KR" sz="1200" dirty="0">
                <a:solidFill>
                  <a:srgbClr val="D19A66"/>
                </a:solidFill>
              </a:rPr>
              <a:t>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      1.0f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0.0f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1.0f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/>
              <a:t>bb = </a:t>
            </a:r>
            <a:r>
              <a:rPr lang="en" altLang="ko-Kore-KR" sz="12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allocateDirect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vertex.</a:t>
            </a:r>
            <a:r>
              <a:rPr lang="en" altLang="ko-Kore-KR" sz="1200" dirty="0" err="1">
                <a:solidFill>
                  <a:srgbClr val="EF596F"/>
                </a:solidFill>
              </a:rPr>
              <a:t>length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/>
              <a:t>bb.</a:t>
            </a:r>
            <a:r>
              <a:rPr lang="en" altLang="ko-Kore-KR" sz="1200" dirty="0" err="1">
                <a:solidFill>
                  <a:srgbClr val="61AFEF"/>
                </a:solidFill>
              </a:rPr>
              <a:t>order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E5C07B"/>
                </a:solidFill>
              </a:rPr>
              <a:t>ByteOrder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nativeOrder</a:t>
            </a:r>
            <a:r>
              <a:rPr lang="en" altLang="ko-Kore-KR" sz="1200" dirty="0">
                <a:solidFill>
                  <a:srgbClr val="D19A66"/>
                </a:solidFill>
              </a:rPr>
              <a:t>())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 err="1"/>
              <a:t>vb</a:t>
            </a:r>
            <a:r>
              <a:rPr lang="en" altLang="ko-Kore-KR" sz="1200" dirty="0"/>
              <a:t> = </a:t>
            </a:r>
            <a:r>
              <a:rPr lang="en" altLang="ko-Kore-KR" sz="1200" dirty="0" err="1"/>
              <a:t>bb.</a:t>
            </a:r>
            <a:r>
              <a:rPr lang="en" altLang="ko-Kore-KR" sz="1200" dirty="0" err="1">
                <a:solidFill>
                  <a:srgbClr val="61AFEF"/>
                </a:solidFill>
              </a:rPr>
              <a:t>asFloatBuffer</a:t>
            </a:r>
            <a:r>
              <a:rPr lang="en" altLang="ko-Kore-KR" sz="1200" dirty="0">
                <a:solidFill>
                  <a:srgbClr val="D19A66"/>
                </a:solidFill>
              </a:rPr>
              <a:t>()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/>
              <a:t>vb.</a:t>
            </a:r>
            <a:r>
              <a:rPr lang="en" altLang="ko-Kore-KR" sz="1200" dirty="0" err="1">
                <a:solidFill>
                  <a:srgbClr val="61AFEF"/>
                </a:solidFill>
              </a:rPr>
              <a:t>put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vertex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/>
              <a:t>vb.</a:t>
            </a:r>
            <a:r>
              <a:rPr lang="en" altLang="ko-Kore-KR" sz="1200" dirty="0" err="1">
                <a:solidFill>
                  <a:srgbClr val="61AFEF"/>
                </a:solidFill>
              </a:rPr>
              <a:t>position</a:t>
            </a:r>
            <a:r>
              <a:rPr lang="en" altLang="ko-Kore-KR" sz="1200" dirty="0">
                <a:solidFill>
                  <a:srgbClr val="D19A66"/>
                </a:solidFill>
              </a:rPr>
              <a:t>(0)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/>
              <a:t>bb2 = </a:t>
            </a:r>
            <a:r>
              <a:rPr lang="en" altLang="ko-Kore-KR" sz="12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allocateDirect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color.</a:t>
            </a:r>
            <a:r>
              <a:rPr lang="en" altLang="ko-Kore-KR" sz="1200" dirty="0" err="1">
                <a:solidFill>
                  <a:srgbClr val="EF596F"/>
                </a:solidFill>
              </a:rPr>
              <a:t>length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bb2.</a:t>
            </a:r>
            <a:r>
              <a:rPr lang="en" altLang="ko-Kore-KR" sz="1200" dirty="0">
                <a:solidFill>
                  <a:srgbClr val="61AFEF"/>
                </a:solidFill>
              </a:rPr>
              <a:t>order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>
                <a:solidFill>
                  <a:srgbClr val="E5C07B"/>
                </a:solidFill>
              </a:rPr>
              <a:t>ByteOrder</a:t>
            </a:r>
            <a:r>
              <a:rPr lang="en" altLang="ko-Kore-KR" sz="1200" dirty="0" err="1"/>
              <a:t>.</a:t>
            </a:r>
            <a:r>
              <a:rPr lang="en" altLang="ko-Kore-KR" sz="1200" dirty="0" err="1">
                <a:solidFill>
                  <a:srgbClr val="61AFEF"/>
                </a:solidFill>
              </a:rPr>
              <a:t>nativeOrder</a:t>
            </a:r>
            <a:r>
              <a:rPr lang="en" altLang="ko-Kore-KR" sz="1200" dirty="0">
                <a:solidFill>
                  <a:srgbClr val="D19A66"/>
                </a:solidFill>
              </a:rPr>
              <a:t>())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200" dirty="0">
                <a:solidFill>
                  <a:srgbClr val="E5C07B"/>
                </a:solidFill>
              </a:rPr>
              <a:t> </a:t>
            </a:r>
            <a:r>
              <a:rPr lang="en" altLang="ko-Kore-KR" sz="1200" dirty="0"/>
              <a:t>vb2 = bb2.</a:t>
            </a:r>
            <a:r>
              <a:rPr lang="en" altLang="ko-Kore-KR" sz="1200" dirty="0">
                <a:solidFill>
                  <a:srgbClr val="61AFEF"/>
                </a:solidFill>
              </a:rPr>
              <a:t>asFloatBuffer</a:t>
            </a:r>
            <a:r>
              <a:rPr lang="en" altLang="ko-Kore-KR" sz="1200" dirty="0">
                <a:solidFill>
                  <a:srgbClr val="D19A66"/>
                </a:solidFill>
              </a:rPr>
              <a:t>()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vb2.</a:t>
            </a:r>
            <a:r>
              <a:rPr lang="en" altLang="ko-Kore-KR" sz="1200" dirty="0">
                <a:solidFill>
                  <a:srgbClr val="61AFEF"/>
                </a:solidFill>
              </a:rPr>
              <a:t>put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color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vb2.</a:t>
            </a:r>
            <a:r>
              <a:rPr lang="en" altLang="ko-Kore-KR" sz="1200" dirty="0">
                <a:solidFill>
                  <a:srgbClr val="61AFEF"/>
                </a:solidFill>
              </a:rPr>
              <a:t>position</a:t>
            </a:r>
            <a:r>
              <a:rPr lang="en" altLang="ko-Kore-KR" sz="1200" dirty="0">
                <a:solidFill>
                  <a:srgbClr val="D19A66"/>
                </a:solidFill>
              </a:rPr>
              <a:t>(0)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int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buffers = </a:t>
            </a:r>
            <a:r>
              <a:rPr lang="en" altLang="ko-Kore-KR" sz="1200" dirty="0">
                <a:solidFill>
                  <a:srgbClr val="D55FDE"/>
                </a:solidFill>
              </a:rPr>
              <a:t>new int</a:t>
            </a:r>
            <a:r>
              <a:rPr lang="en" altLang="ko-Kore-KR" sz="1200" dirty="0">
                <a:solidFill>
                  <a:srgbClr val="D19A66"/>
                </a:solidFill>
              </a:rPr>
              <a:t>[1]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glGenBuffers</a:t>
            </a:r>
            <a:r>
              <a:rPr lang="en" altLang="ko-Kore-KR" sz="1200" dirty="0">
                <a:solidFill>
                  <a:srgbClr val="D19A66"/>
                </a:solidFill>
              </a:rPr>
              <a:t>(1</a:t>
            </a:r>
            <a:r>
              <a:rPr lang="en" altLang="ko-Kore-KR" sz="1200" dirty="0"/>
              <a:t>, buffers,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F596F"/>
                </a:solidFill>
              </a:rPr>
              <a:t>buffer </a:t>
            </a:r>
            <a:r>
              <a:rPr lang="en" altLang="ko-Kore-KR" sz="1200" dirty="0"/>
              <a:t>= buffers</a:t>
            </a:r>
            <a:r>
              <a:rPr lang="en" altLang="ko-Kore-KR" sz="1200" dirty="0">
                <a:solidFill>
                  <a:srgbClr val="D19A66"/>
                </a:solidFill>
              </a:rPr>
              <a:t>[0]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EF596F"/>
                </a:solidFill>
              </a:rPr>
              <a:t>buffer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glBufferData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 err="1"/>
              <a:t>vertex.</a:t>
            </a:r>
            <a:r>
              <a:rPr lang="en" altLang="ko-Kore-KR" sz="1200" dirty="0" err="1">
                <a:solidFill>
                  <a:srgbClr val="EF596F"/>
                </a:solidFill>
              </a:rPr>
              <a:t>length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</a:t>
            </a:r>
            <a:r>
              <a:rPr lang="en" altLang="ko-Kore-KR" sz="1200" dirty="0" err="1"/>
              <a:t>vb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GL_DYNAMIC_DRAW)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int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buffers2 = </a:t>
            </a:r>
            <a:r>
              <a:rPr lang="en" altLang="ko-Kore-KR" sz="1200" dirty="0">
                <a:solidFill>
                  <a:srgbClr val="D55FDE"/>
                </a:solidFill>
              </a:rPr>
              <a:t>new int</a:t>
            </a:r>
            <a:r>
              <a:rPr lang="en" altLang="ko-Kore-KR" sz="1200" dirty="0">
                <a:solidFill>
                  <a:srgbClr val="D19A66"/>
                </a:solidFill>
              </a:rPr>
              <a:t>[1]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glGenBuffers</a:t>
            </a:r>
            <a:r>
              <a:rPr lang="en" altLang="ko-Kore-KR" sz="1200" dirty="0">
                <a:solidFill>
                  <a:srgbClr val="D19A66"/>
                </a:solidFill>
              </a:rPr>
              <a:t>(1</a:t>
            </a:r>
            <a:r>
              <a:rPr lang="en" altLang="ko-Kore-KR" sz="1200" dirty="0"/>
              <a:t>, buffers2,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F596F"/>
                </a:solidFill>
              </a:rPr>
              <a:t>buffer2 </a:t>
            </a:r>
            <a:r>
              <a:rPr lang="en" altLang="ko-Kore-KR" sz="1200" dirty="0"/>
              <a:t>= buffers2</a:t>
            </a:r>
            <a:r>
              <a:rPr lang="en" altLang="ko-Kore-KR" sz="1200" dirty="0">
                <a:solidFill>
                  <a:srgbClr val="D19A66"/>
                </a:solidFill>
              </a:rPr>
              <a:t>[0]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EF596F"/>
                </a:solidFill>
              </a:rPr>
              <a:t>buffer2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glBufferData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 err="1"/>
              <a:t>color.</a:t>
            </a:r>
            <a:r>
              <a:rPr lang="en" altLang="ko-Kore-KR" sz="1200" dirty="0" err="1">
                <a:solidFill>
                  <a:srgbClr val="EF596F"/>
                </a:solidFill>
              </a:rPr>
              <a:t>length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vb2,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GL_DYNAMIC_DRAW)</a:t>
            </a:r>
            <a:r>
              <a:rPr lang="en" altLang="ko-Kore-KR" sz="1200" dirty="0"/>
              <a:t>;</a:t>
            </a:r>
            <a:endParaRPr kumimoji="1" lang="ko-Kore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76FF5AD-F5B7-904D-87D2-F661051CD0CB}"/>
                  </a:ext>
                </a:extLst>
              </p14:cNvPr>
              <p14:cNvContentPartPr/>
              <p14:nvPr/>
            </p14:nvContentPartPr>
            <p14:xfrm>
              <a:off x="886789" y="2546412"/>
              <a:ext cx="1458720" cy="437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76FF5AD-F5B7-904D-87D2-F661051CD0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149" y="2537412"/>
                <a:ext cx="14763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F06B497-6598-B046-9D44-DD43CDCFBDF2}"/>
                  </a:ext>
                </a:extLst>
              </p14:cNvPr>
              <p14:cNvContentPartPr/>
              <p14:nvPr/>
            </p14:nvContentPartPr>
            <p14:xfrm>
              <a:off x="724429" y="3668172"/>
              <a:ext cx="1769040" cy="568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F06B497-6598-B046-9D44-DD43CDCFBD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429" y="3659172"/>
                <a:ext cx="1786680" cy="5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7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AAB92-CC71-9840-882B-B3607CD6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Shader </a:t>
            </a:r>
            <a:r>
              <a:rPr kumimoji="1" lang="ko-KR" altLang="en-US" dirty="0"/>
              <a:t>간략한 문법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54CC3-6075-6948-BCF7-CB13CF45460F}"/>
              </a:ext>
            </a:extLst>
          </p:cNvPr>
          <p:cNvSpPr txBox="1"/>
          <p:nvPr/>
        </p:nvSpPr>
        <p:spPr>
          <a:xfrm>
            <a:off x="571982" y="1525656"/>
            <a:ext cx="4847545" cy="452431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vscode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gl_Position</a:t>
            </a:r>
            <a:r>
              <a:rPr lang="en" altLang="ko-Kore-KR" dirty="0">
                <a:solidFill>
                  <a:srgbClr val="89CA78"/>
                </a:solidFill>
              </a:rPr>
              <a:t> = vec4(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color =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"precision </a:t>
            </a:r>
            <a:r>
              <a:rPr lang="en" altLang="ko-Kore-KR" dirty="0" err="1">
                <a:solidFill>
                  <a:srgbClr val="89CA78"/>
                </a:solidFill>
              </a:rPr>
              <a:t>mediump</a:t>
            </a:r>
            <a:r>
              <a:rPr lang="en" altLang="ko-Kore-KR" dirty="0">
                <a:solidFill>
                  <a:srgbClr val="89CA78"/>
                </a:solidFill>
              </a:rPr>
              <a:t> float;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gl_FragColor</a:t>
            </a:r>
            <a:r>
              <a:rPr lang="en" altLang="ko-Kore-KR" dirty="0">
                <a:solidFill>
                  <a:srgbClr val="89CA78"/>
                </a:solidFill>
              </a:rPr>
              <a:t> = vec4(color,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95DB2C0-73A9-4041-9788-231DEFAA59FC}"/>
                  </a:ext>
                </a:extLst>
              </p14:cNvPr>
              <p14:cNvContentPartPr/>
              <p14:nvPr/>
            </p14:nvContentPartPr>
            <p14:xfrm>
              <a:off x="2669892" y="2652612"/>
              <a:ext cx="677520" cy="397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95DB2C0-73A9-4041-9788-231DEFAA59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0892" y="2643612"/>
                <a:ext cx="695160" cy="41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3DF7C13D-1EFB-0F4E-A830-61C6E1DAB45E}"/>
              </a:ext>
            </a:extLst>
          </p:cNvPr>
          <p:cNvGrpSpPr/>
          <p:nvPr/>
        </p:nvGrpSpPr>
        <p:grpSpPr>
          <a:xfrm>
            <a:off x="4123572" y="2893092"/>
            <a:ext cx="1342440" cy="281880"/>
            <a:chOff x="4123572" y="2893092"/>
            <a:chExt cx="134244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3B2FD7D-A46C-4044-8B40-0A9803E346DA}"/>
                    </a:ext>
                  </a:extLst>
                </p14:cNvPr>
                <p14:cNvContentPartPr/>
                <p14:nvPr/>
              </p14:nvContentPartPr>
              <p14:xfrm>
                <a:off x="4123572" y="2989212"/>
                <a:ext cx="138600" cy="185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3B2FD7D-A46C-4044-8B40-0A9803E346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4572" y="2980212"/>
                  <a:ext cx="15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9B7442-5DB5-914F-BEC3-7AE915D836D3}"/>
                    </a:ext>
                  </a:extLst>
                </p14:cNvPr>
                <p14:cNvContentPartPr/>
                <p14:nvPr/>
              </p14:nvContentPartPr>
              <p14:xfrm>
                <a:off x="4284132" y="2930172"/>
                <a:ext cx="73800" cy="227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9B7442-5DB5-914F-BEC3-7AE915D83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5132" y="2921532"/>
                  <a:ext cx="91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11ED92D-C175-224E-9E48-43AA808465CB}"/>
                    </a:ext>
                  </a:extLst>
                </p14:cNvPr>
                <p14:cNvContentPartPr/>
                <p14:nvPr/>
              </p14:nvContentPartPr>
              <p14:xfrm>
                <a:off x="4434252" y="3047532"/>
                <a:ext cx="150480" cy="109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11ED92D-C175-224E-9E48-43AA808465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5252" y="3038892"/>
                  <a:ext cx="168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4E0EDF-FF84-D041-83A7-0539E0A8F481}"/>
                    </a:ext>
                  </a:extLst>
                </p14:cNvPr>
                <p14:cNvContentPartPr/>
                <p14:nvPr/>
              </p14:nvContentPartPr>
              <p14:xfrm>
                <a:off x="4613532" y="2939892"/>
                <a:ext cx="221040" cy="202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4E0EDF-FF84-D041-83A7-0539E0A8F4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04892" y="2931252"/>
                  <a:ext cx="238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0C77D2F-190F-344E-98FB-882EFF9669B3}"/>
                    </a:ext>
                  </a:extLst>
                </p14:cNvPr>
                <p14:cNvContentPartPr/>
                <p14:nvPr/>
              </p14:nvContentPartPr>
              <p14:xfrm>
                <a:off x="4834572" y="3009372"/>
                <a:ext cx="75600" cy="113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0C77D2F-190F-344E-98FB-882EFF9669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5572" y="3000372"/>
                  <a:ext cx="93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6E267E0-82F4-3A42-BB45-6D571DD1040E}"/>
                    </a:ext>
                  </a:extLst>
                </p14:cNvPr>
                <p14:cNvContentPartPr/>
                <p14:nvPr/>
              </p14:nvContentPartPr>
              <p14:xfrm>
                <a:off x="4987572" y="2920812"/>
                <a:ext cx="68040" cy="1562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6E267E0-82F4-3A42-BB45-6D571DD104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8572" y="2912172"/>
                  <a:ext cx="8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97EF193-4891-CB4E-A8C7-C792E299AC2E}"/>
                    </a:ext>
                  </a:extLst>
                </p14:cNvPr>
                <p14:cNvContentPartPr/>
                <p14:nvPr/>
              </p14:nvContentPartPr>
              <p14:xfrm>
                <a:off x="5102412" y="2950332"/>
                <a:ext cx="73800" cy="132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97EF193-4891-CB4E-A8C7-C792E299AC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93412" y="2941692"/>
                  <a:ext cx="91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B52488A-D2CB-604B-A0E5-3FA6235E4AAD}"/>
                    </a:ext>
                  </a:extLst>
                </p14:cNvPr>
                <p14:cNvContentPartPr/>
                <p14:nvPr/>
              </p14:nvContentPartPr>
              <p14:xfrm>
                <a:off x="5230212" y="2893092"/>
                <a:ext cx="15120" cy="212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B52488A-D2CB-604B-A0E5-3FA6235E4A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21572" y="2884452"/>
                  <a:ext cx="3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6F04915-D1B4-234C-BED5-8787A5F287FE}"/>
                    </a:ext>
                  </a:extLst>
                </p14:cNvPr>
                <p14:cNvContentPartPr/>
                <p14:nvPr/>
              </p14:nvContentPartPr>
              <p14:xfrm>
                <a:off x="5333532" y="2949252"/>
                <a:ext cx="68040" cy="144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6F04915-D1B4-234C-BED5-8787A5F287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4532" y="2940252"/>
                  <a:ext cx="85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4A12271-A032-074E-AC59-F35130C36439}"/>
                    </a:ext>
                  </a:extLst>
                </p14:cNvPr>
                <p14:cNvContentPartPr/>
                <p14:nvPr/>
              </p14:nvContentPartPr>
              <p14:xfrm>
                <a:off x="5430372" y="2934492"/>
                <a:ext cx="35640" cy="175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4A12271-A032-074E-AC59-F35130C364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21732" y="2925492"/>
                  <a:ext cx="532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676681-3A2C-A84A-879D-50E6C330321B}"/>
              </a:ext>
            </a:extLst>
          </p:cNvPr>
          <p:cNvGrpSpPr/>
          <p:nvPr/>
        </p:nvGrpSpPr>
        <p:grpSpPr>
          <a:xfrm>
            <a:off x="5815572" y="2850612"/>
            <a:ext cx="504720" cy="321120"/>
            <a:chOff x="5815572" y="2850612"/>
            <a:chExt cx="5047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74DF141-EE37-D248-8E73-23171A15E157}"/>
                    </a:ext>
                  </a:extLst>
                </p14:cNvPr>
                <p14:cNvContentPartPr/>
                <p14:nvPr/>
              </p14:nvContentPartPr>
              <p14:xfrm>
                <a:off x="5815572" y="2891652"/>
                <a:ext cx="128160" cy="3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74DF141-EE37-D248-8E73-23171A15E1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6932" y="2883012"/>
                  <a:ext cx="145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32FE1C-5872-684C-9728-60DE6B4922CE}"/>
                    </a:ext>
                  </a:extLst>
                </p14:cNvPr>
                <p14:cNvContentPartPr/>
                <p14:nvPr/>
              </p14:nvContentPartPr>
              <p14:xfrm>
                <a:off x="5837532" y="2915412"/>
                <a:ext cx="32760" cy="127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32FE1C-5872-684C-9728-60DE6B4922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28532" y="2906412"/>
                  <a:ext cx="50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55E71AD-9D16-314C-89AA-537DB25AD427}"/>
                    </a:ext>
                  </a:extLst>
                </p14:cNvPr>
                <p14:cNvContentPartPr/>
                <p14:nvPr/>
              </p14:nvContentPartPr>
              <p14:xfrm>
                <a:off x="5893332" y="2935932"/>
                <a:ext cx="100440" cy="94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55E71AD-9D16-314C-89AA-537DB25AD4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84692" y="2926932"/>
                  <a:ext cx="118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2761075-2F34-B240-A745-E6D43977F6B6}"/>
                    </a:ext>
                  </a:extLst>
                </p14:cNvPr>
                <p14:cNvContentPartPr/>
                <p14:nvPr/>
              </p14:nvContentPartPr>
              <p14:xfrm>
                <a:off x="5975772" y="2944572"/>
                <a:ext cx="65160" cy="9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2761075-2F34-B240-A745-E6D43977F6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67132" y="2935932"/>
                  <a:ext cx="82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5C500B8-6A9D-574D-A471-AA99CDE39F12}"/>
                    </a:ext>
                  </a:extLst>
                </p14:cNvPr>
                <p14:cNvContentPartPr/>
                <p14:nvPr/>
              </p14:nvContentPartPr>
              <p14:xfrm>
                <a:off x="6028692" y="2850612"/>
                <a:ext cx="18000" cy="20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5C500B8-6A9D-574D-A471-AA99CDE39F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0052" y="2841612"/>
                  <a:ext cx="35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730775-B585-8D49-8AEC-F1E5A3B3C614}"/>
                    </a:ext>
                  </a:extLst>
                </p14:cNvPr>
                <p14:cNvContentPartPr/>
                <p14:nvPr/>
              </p14:nvContentPartPr>
              <p14:xfrm>
                <a:off x="5943372" y="3059412"/>
                <a:ext cx="132840" cy="62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730775-B585-8D49-8AEC-F1E5A3B3C6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34732" y="3050772"/>
                  <a:ext cx="150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A02FA21-BB89-0C40-B3E0-5BED8A471858}"/>
                    </a:ext>
                  </a:extLst>
                </p14:cNvPr>
                <p14:cNvContentPartPr/>
                <p14:nvPr/>
              </p14:nvContentPartPr>
              <p14:xfrm>
                <a:off x="6093492" y="2924052"/>
                <a:ext cx="79920" cy="88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A02FA21-BB89-0C40-B3E0-5BED8A4718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4852" y="2915412"/>
                  <a:ext cx="97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6328497-2F0C-2649-911A-8F9B043EFD8D}"/>
                    </a:ext>
                  </a:extLst>
                </p14:cNvPr>
                <p14:cNvContentPartPr/>
                <p14:nvPr/>
              </p14:nvContentPartPr>
              <p14:xfrm>
                <a:off x="6231732" y="2888772"/>
                <a:ext cx="88560" cy="150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6328497-2F0C-2649-911A-8F9B043EFD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3092" y="2879772"/>
                  <a:ext cx="106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DB1BE45-C4C1-EF45-A04C-967E8EAF59AC}"/>
                    </a:ext>
                  </a:extLst>
                </p14:cNvPr>
                <p14:cNvContentPartPr/>
                <p14:nvPr/>
              </p14:nvContentPartPr>
              <p14:xfrm>
                <a:off x="6181692" y="3088932"/>
                <a:ext cx="109440" cy="82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DB1BE45-C4C1-EF45-A04C-967E8EAF59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73052" y="3080292"/>
                  <a:ext cx="12708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E6E3D8D-1FC5-B64D-BEB8-A9424062CFAE}"/>
                  </a:ext>
                </a:extLst>
              </p14:cNvPr>
              <p14:cNvContentPartPr/>
              <p14:nvPr/>
            </p14:nvContentPartPr>
            <p14:xfrm>
              <a:off x="1626612" y="2953572"/>
              <a:ext cx="803880" cy="885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E6E3D8D-1FC5-B64D-BEB8-A9424062CF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17972" y="2944932"/>
                <a:ext cx="8215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06ED93E-91C7-7044-A452-752ACE67CBFE}"/>
                  </a:ext>
                </a:extLst>
              </p14:cNvPr>
              <p14:cNvContentPartPr/>
              <p14:nvPr/>
            </p14:nvContentPartPr>
            <p14:xfrm>
              <a:off x="1373172" y="1833252"/>
              <a:ext cx="2523240" cy="5551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06ED93E-91C7-7044-A452-752ACE67CBF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4172" y="1824252"/>
                <a:ext cx="25408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D51039C-DFB5-3C4D-BFCC-17B06BE8EA67}"/>
                  </a:ext>
                </a:extLst>
              </p14:cNvPr>
              <p14:cNvContentPartPr/>
              <p14:nvPr/>
            </p14:nvContentPartPr>
            <p14:xfrm>
              <a:off x="4194852" y="1272012"/>
              <a:ext cx="2311560" cy="6390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D51039C-DFB5-3C4D-BFCC-17B06BE8EA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86212" y="1263012"/>
                <a:ext cx="23292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00E34EF0-33C6-5D40-A150-4DB741C22A6D}"/>
                  </a:ext>
                </a:extLst>
              </p14:cNvPr>
              <p14:cNvContentPartPr/>
              <p14:nvPr/>
            </p14:nvContentPartPr>
            <p14:xfrm>
              <a:off x="4148052" y="1751532"/>
              <a:ext cx="362520" cy="16812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00E34EF0-33C6-5D40-A150-4DB741C22A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39052" y="1742892"/>
                <a:ext cx="38016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BDCA7D72-EE29-7C43-80DF-A5BFD468E2A9}"/>
              </a:ext>
            </a:extLst>
          </p:cNvPr>
          <p:cNvGrpSpPr/>
          <p:nvPr/>
        </p:nvGrpSpPr>
        <p:grpSpPr>
          <a:xfrm>
            <a:off x="6738972" y="1222332"/>
            <a:ext cx="590040" cy="501840"/>
            <a:chOff x="6738972" y="1222332"/>
            <a:chExt cx="59004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D65430D-1366-684A-99E6-EC27B2D91A96}"/>
                    </a:ext>
                  </a:extLst>
                </p14:cNvPr>
                <p14:cNvContentPartPr/>
                <p14:nvPr/>
              </p14:nvContentPartPr>
              <p14:xfrm>
                <a:off x="6854892" y="1222332"/>
                <a:ext cx="3240" cy="1429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D65430D-1366-684A-99E6-EC27B2D91A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46252" y="1213692"/>
                  <a:ext cx="20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E83C795-B3F9-CB4C-BE8C-D6CB2A8D2B09}"/>
                    </a:ext>
                  </a:extLst>
                </p14:cNvPr>
                <p14:cNvContentPartPr/>
                <p14:nvPr/>
              </p14:nvContentPartPr>
              <p14:xfrm>
                <a:off x="6766692" y="1370652"/>
                <a:ext cx="188640" cy="18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E83C795-B3F9-CB4C-BE8C-D6CB2A8D2B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8052" y="1362012"/>
                  <a:ext cx="206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67D9A6C-AEE6-064F-A9D7-DB65AFD402CD}"/>
                    </a:ext>
                  </a:extLst>
                </p14:cNvPr>
                <p14:cNvContentPartPr/>
                <p14:nvPr/>
              </p14:nvContentPartPr>
              <p14:xfrm>
                <a:off x="6801972" y="1394412"/>
                <a:ext cx="91440" cy="120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67D9A6C-AEE6-064F-A9D7-DB65AFD402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93332" y="1385412"/>
                  <a:ext cx="109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6133282-EA7F-FA45-A7CB-13D5591DD172}"/>
                    </a:ext>
                  </a:extLst>
                </p14:cNvPr>
                <p14:cNvContentPartPr/>
                <p14:nvPr/>
              </p14:nvContentPartPr>
              <p14:xfrm>
                <a:off x="6881532" y="1409172"/>
                <a:ext cx="50400" cy="709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6133282-EA7F-FA45-A7CB-13D5591DD1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2532" y="1400172"/>
                  <a:ext cx="68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B0B859F-7C75-674F-85CA-CE77CD0E2544}"/>
                    </a:ext>
                  </a:extLst>
                </p14:cNvPr>
                <p14:cNvContentPartPr/>
                <p14:nvPr/>
              </p14:nvContentPartPr>
              <p14:xfrm>
                <a:off x="6738972" y="1512132"/>
                <a:ext cx="204840" cy="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B0B859F-7C75-674F-85CA-CE77CD0E25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30332" y="1503132"/>
                  <a:ext cx="222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7ED2171-0BD3-D44C-B071-D6CA91C0DF40}"/>
                    </a:ext>
                  </a:extLst>
                </p14:cNvPr>
                <p14:cNvContentPartPr/>
                <p14:nvPr/>
              </p14:nvContentPartPr>
              <p14:xfrm>
                <a:off x="6854892" y="1515012"/>
                <a:ext cx="70920" cy="123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7ED2171-0BD3-D44C-B071-D6CA91C0DF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46252" y="1506372"/>
                  <a:ext cx="88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E1DA685-F945-654D-B702-5C4C6D99EE4A}"/>
                    </a:ext>
                  </a:extLst>
                </p14:cNvPr>
                <p14:cNvContentPartPr/>
                <p14:nvPr/>
              </p14:nvContentPartPr>
              <p14:xfrm>
                <a:off x="6819612" y="1632732"/>
                <a:ext cx="182880" cy="914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E1DA685-F945-654D-B702-5C4C6D99EE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10972" y="1624092"/>
                  <a:ext cx="20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DD736CE-0F42-B94F-A1F9-76F9E2611F1D}"/>
                    </a:ext>
                  </a:extLst>
                </p14:cNvPr>
                <p14:cNvContentPartPr/>
                <p14:nvPr/>
              </p14:nvContentPartPr>
              <p14:xfrm>
                <a:off x="7131372" y="1353732"/>
                <a:ext cx="18000" cy="918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DD736CE-0F42-B94F-A1F9-76F9E2611F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22732" y="1345092"/>
                  <a:ext cx="3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901A6F9-7EEF-DC40-95DE-4BF69FA87341}"/>
                    </a:ext>
                  </a:extLst>
                </p14:cNvPr>
                <p14:cNvContentPartPr/>
                <p14:nvPr/>
              </p14:nvContentPartPr>
              <p14:xfrm>
                <a:off x="7060812" y="1504212"/>
                <a:ext cx="141840" cy="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901A6F9-7EEF-DC40-95DE-4BF69FA873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51812" y="1495572"/>
                  <a:ext cx="1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486D6C8-52C7-364C-95EC-04E59A0C2C95}"/>
                    </a:ext>
                  </a:extLst>
                </p14:cNvPr>
                <p14:cNvContentPartPr/>
                <p14:nvPr/>
              </p14:nvContentPartPr>
              <p14:xfrm>
                <a:off x="7081332" y="1504212"/>
                <a:ext cx="47520" cy="1270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486D6C8-52C7-364C-95EC-04E59A0C2C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2692" y="1495572"/>
                  <a:ext cx="6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A51F44E-B19D-FB46-B022-D3A2FDB7511A}"/>
                    </a:ext>
                  </a:extLst>
                </p14:cNvPr>
                <p14:cNvContentPartPr/>
                <p14:nvPr/>
              </p14:nvContentPartPr>
              <p14:xfrm>
                <a:off x="7116612" y="1551372"/>
                <a:ext cx="70920" cy="446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A51F44E-B19D-FB46-B022-D3A2FDB751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07972" y="1542732"/>
                  <a:ext cx="88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ECBE393-3129-144B-B6A5-07AB8A61B6CE}"/>
                    </a:ext>
                  </a:extLst>
                </p14:cNvPr>
                <p14:cNvContentPartPr/>
                <p14:nvPr/>
              </p14:nvContentPartPr>
              <p14:xfrm>
                <a:off x="7199052" y="1539492"/>
                <a:ext cx="88560" cy="208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ECBE393-3129-144B-B6A5-07AB8A61B6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0412" y="1530852"/>
                  <a:ext cx="106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6B07CE1-85FC-3A4D-AFA5-EA0DCBBD57E4}"/>
                    </a:ext>
                  </a:extLst>
                </p14:cNvPr>
                <p14:cNvContentPartPr/>
                <p14:nvPr/>
              </p14:nvContentPartPr>
              <p14:xfrm>
                <a:off x="7300932" y="1439412"/>
                <a:ext cx="28080" cy="259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6B07CE1-85FC-3A4D-AFA5-EA0DCBBD57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91932" y="1430772"/>
                  <a:ext cx="457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8C300C1-330A-2449-8038-1466D225743F}"/>
              </a:ext>
            </a:extLst>
          </p:cNvPr>
          <p:cNvGrpSpPr/>
          <p:nvPr/>
        </p:nvGrpSpPr>
        <p:grpSpPr>
          <a:xfrm>
            <a:off x="7583172" y="1355172"/>
            <a:ext cx="539280" cy="266400"/>
            <a:chOff x="7583172" y="1355172"/>
            <a:chExt cx="539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A75D4F8-8849-7445-9632-0786431CF1C3}"/>
                    </a:ext>
                  </a:extLst>
                </p14:cNvPr>
                <p14:cNvContentPartPr/>
                <p14:nvPr/>
              </p14:nvContentPartPr>
              <p14:xfrm>
                <a:off x="7583172" y="1355172"/>
                <a:ext cx="232920" cy="230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A75D4F8-8849-7445-9632-0786431CF1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74532" y="1346532"/>
                  <a:ext cx="250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76A269E-2F82-8443-85C7-C47BE8D77E8A}"/>
                    </a:ext>
                  </a:extLst>
                </p14:cNvPr>
                <p14:cNvContentPartPr/>
                <p14:nvPr/>
              </p14:nvContentPartPr>
              <p14:xfrm>
                <a:off x="7824732" y="1387572"/>
                <a:ext cx="103320" cy="216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76A269E-2F82-8443-85C7-C47BE8D77E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15732" y="1378932"/>
                  <a:ext cx="1209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D8F7BA0-3DDA-5949-94B3-2D352D5AD0B2}"/>
                    </a:ext>
                  </a:extLst>
                </p14:cNvPr>
                <p14:cNvContentPartPr/>
                <p14:nvPr/>
              </p14:nvContentPartPr>
              <p14:xfrm>
                <a:off x="7995372" y="1415292"/>
                <a:ext cx="127080" cy="2062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D8F7BA0-3DDA-5949-94B3-2D352D5AD0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86372" y="1406652"/>
                  <a:ext cx="1447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033A396-0C92-D04B-9BCA-14FB30DD3B36}"/>
              </a:ext>
            </a:extLst>
          </p:cNvPr>
          <p:cNvGrpSpPr/>
          <p:nvPr/>
        </p:nvGrpSpPr>
        <p:grpSpPr>
          <a:xfrm>
            <a:off x="1629852" y="2992812"/>
            <a:ext cx="1876680" cy="2245680"/>
            <a:chOff x="1629852" y="2992812"/>
            <a:chExt cx="1876680" cy="22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2F5BD40-FF28-1E46-AF5F-AC23867DDA28}"/>
                    </a:ext>
                  </a:extLst>
                </p14:cNvPr>
                <p14:cNvContentPartPr/>
                <p14:nvPr/>
              </p14:nvContentPartPr>
              <p14:xfrm>
                <a:off x="3319332" y="4893612"/>
                <a:ext cx="187200" cy="190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2F5BD40-FF28-1E46-AF5F-AC23867DDA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10332" y="4884612"/>
                  <a:ext cx="204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1A6A5F0-5024-C642-9769-9F48444D91AD}"/>
                    </a:ext>
                  </a:extLst>
                </p14:cNvPr>
                <p14:cNvContentPartPr/>
                <p14:nvPr/>
              </p14:nvContentPartPr>
              <p14:xfrm>
                <a:off x="2744052" y="4871652"/>
                <a:ext cx="587520" cy="36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1A6A5F0-5024-C642-9769-9F48444D91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35412" y="4863012"/>
                  <a:ext cx="605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445BADE1-9EC8-D94F-AE0C-3FB888D442AD}"/>
                    </a:ext>
                  </a:extLst>
                </p14:cNvPr>
                <p14:cNvContentPartPr/>
                <p14:nvPr/>
              </p14:nvContentPartPr>
              <p14:xfrm>
                <a:off x="1915332" y="2992812"/>
                <a:ext cx="865440" cy="800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445BADE1-9EC8-D94F-AE0C-3FB888D442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6692" y="2983812"/>
                  <a:ext cx="88308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EAE8D1-C4B6-0546-88FE-6D38D269DA12}"/>
                    </a:ext>
                  </a:extLst>
                </p14:cNvPr>
                <p14:cNvContentPartPr/>
                <p14:nvPr/>
              </p14:nvContentPartPr>
              <p14:xfrm>
                <a:off x="1768452" y="3695532"/>
                <a:ext cx="359640" cy="1357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EAE8D1-C4B6-0546-88FE-6D38D269DA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59452" y="3686892"/>
                  <a:ext cx="377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F12EC89-5CFE-2441-BF6C-183783BB8A92}"/>
                    </a:ext>
                  </a:extLst>
                </p14:cNvPr>
                <p14:cNvContentPartPr/>
                <p14:nvPr/>
              </p14:nvContentPartPr>
              <p14:xfrm>
                <a:off x="1629852" y="3789852"/>
                <a:ext cx="588960" cy="2710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F12EC89-5CFE-2441-BF6C-183783BB8A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21212" y="3781212"/>
                  <a:ext cx="606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BE79B5F7-5460-0A4D-83D9-EDEA4B993860}"/>
                    </a:ext>
                  </a:extLst>
                </p14:cNvPr>
                <p14:cNvContentPartPr/>
                <p14:nvPr/>
              </p14:nvContentPartPr>
              <p14:xfrm>
                <a:off x="2036292" y="4037892"/>
                <a:ext cx="841680" cy="8755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BE79B5F7-5460-0A4D-83D9-EDEA4B9938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27292" y="4029252"/>
                  <a:ext cx="8593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64EBE3DF-53B8-FE45-ACF6-5C1D08B98A5A}"/>
                    </a:ext>
                  </a:extLst>
                </p14:cNvPr>
                <p14:cNvContentPartPr/>
                <p14:nvPr/>
              </p14:nvContentPartPr>
              <p14:xfrm>
                <a:off x="2686092" y="4640892"/>
                <a:ext cx="407160" cy="2581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64EBE3DF-53B8-FE45-ACF6-5C1D08B98A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77452" y="4631892"/>
                  <a:ext cx="42480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13A609E4-6191-DC47-B29B-C62CE7D7A6A3}"/>
                  </a:ext>
                </a:extLst>
              </p14:cNvPr>
              <p14:cNvContentPartPr/>
              <p14:nvPr/>
            </p14:nvContentPartPr>
            <p14:xfrm>
              <a:off x="1537332" y="3491052"/>
              <a:ext cx="1313280" cy="31392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13A609E4-6191-DC47-B29B-C62CE7D7A6A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28692" y="3482052"/>
                <a:ext cx="13309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136D43F7-385A-FD4B-A4D9-4D70E2895877}"/>
                  </a:ext>
                </a:extLst>
              </p14:cNvPr>
              <p14:cNvContentPartPr/>
              <p14:nvPr/>
            </p14:nvContentPartPr>
            <p14:xfrm>
              <a:off x="1551732" y="5382492"/>
              <a:ext cx="1427040" cy="36072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136D43F7-385A-FD4B-A4D9-4D70E28958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42732" y="5373492"/>
                <a:ext cx="1444680" cy="378360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그림 86">
            <a:extLst>
              <a:ext uri="{FF2B5EF4-FFF2-40B4-BE49-F238E27FC236}">
                <a16:creationId xmlns:a16="http://schemas.microsoft.com/office/drawing/2014/main" id="{B218954A-168B-0642-9F0D-2B80BC292ED0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4910172" y="3918372"/>
            <a:ext cx="6832112" cy="2625948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09562A7D-82A4-3044-8C54-A7F17E43F9C7}"/>
              </a:ext>
            </a:extLst>
          </p:cNvPr>
          <p:cNvGrpSpPr/>
          <p:nvPr/>
        </p:nvGrpSpPr>
        <p:grpSpPr>
          <a:xfrm>
            <a:off x="2798772" y="3448932"/>
            <a:ext cx="4495680" cy="997920"/>
            <a:chOff x="2798772" y="3448932"/>
            <a:chExt cx="4495680" cy="9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B09BED8-AE50-5340-A704-09902AF41CD6}"/>
                    </a:ext>
                  </a:extLst>
                </p14:cNvPr>
                <p14:cNvContentPartPr/>
                <p14:nvPr/>
              </p14:nvContentPartPr>
              <p14:xfrm>
                <a:off x="2798772" y="3448932"/>
                <a:ext cx="3374280" cy="4705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B09BED8-AE50-5340-A704-09902AF41CD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89772" y="3439932"/>
                  <a:ext cx="3391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A42E19D-8FD8-4345-B891-C412DC8C1FA3}"/>
                    </a:ext>
                  </a:extLst>
                </p14:cNvPr>
                <p14:cNvContentPartPr/>
                <p14:nvPr/>
              </p14:nvContentPartPr>
              <p14:xfrm>
                <a:off x="6237492" y="3796692"/>
                <a:ext cx="1056960" cy="650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A42E19D-8FD8-4345-B891-C412DC8C1FA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28492" y="3788052"/>
                  <a:ext cx="1074600" cy="66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B6E48D8-4C12-254E-A98E-E0C622F49F35}"/>
              </a:ext>
            </a:extLst>
          </p:cNvPr>
          <p:cNvGrpSpPr/>
          <p:nvPr/>
        </p:nvGrpSpPr>
        <p:grpSpPr>
          <a:xfrm>
            <a:off x="2843772" y="4030692"/>
            <a:ext cx="7123320" cy="1882800"/>
            <a:chOff x="2843772" y="4030692"/>
            <a:chExt cx="7123320" cy="18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A176372-8546-E24D-9494-DE1070DE8544}"/>
                    </a:ext>
                  </a:extLst>
                </p14:cNvPr>
                <p14:cNvContentPartPr/>
                <p14:nvPr/>
              </p14:nvContentPartPr>
              <p14:xfrm>
                <a:off x="2843772" y="4437492"/>
                <a:ext cx="6070320" cy="14760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A176372-8546-E24D-9494-DE1070DE854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35132" y="4428492"/>
                  <a:ext cx="608796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0A21BAFA-0D08-A546-9569-864D3993C420}"/>
                    </a:ext>
                  </a:extLst>
                </p14:cNvPr>
                <p14:cNvContentPartPr/>
                <p14:nvPr/>
              </p14:nvContentPartPr>
              <p14:xfrm>
                <a:off x="8893932" y="4030692"/>
                <a:ext cx="1073160" cy="5860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0A21BAFA-0D08-A546-9569-864D3993C4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84932" y="4021692"/>
                  <a:ext cx="1090800" cy="60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759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110E-6295-D04D-B5AF-DA148B29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변화하는</a:t>
            </a:r>
            <a:r>
              <a:rPr kumimoji="1" lang="ko-KR" altLang="en-US" dirty="0"/>
              <a:t> 삼각형</a:t>
            </a:r>
            <a:endParaRPr kumimoji="1" lang="ko-Kore-KR" altLang="en-US" dirty="0"/>
          </a:p>
        </p:txBody>
      </p:sp>
      <p:pic>
        <p:nvPicPr>
          <p:cNvPr id="5" name="mobizen_20210607_194534" descr="mobizen_20210607_194534">
            <a:hlinkClick r:id="" action="ppaction://media"/>
            <a:extLst>
              <a:ext uri="{FF2B5EF4-FFF2-40B4-BE49-F238E27FC236}">
                <a16:creationId xmlns:a16="http://schemas.microsoft.com/office/drawing/2014/main" id="{62AA39CE-EB0A-4644-8CDB-9AE7CAE6DB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B1A28-85E4-6D44-B2A9-8A6F59C08D65}"/>
              </a:ext>
            </a:extLst>
          </p:cNvPr>
          <p:cNvSpPr txBox="1"/>
          <p:nvPr/>
        </p:nvSpPr>
        <p:spPr>
          <a:xfrm>
            <a:off x="7998106" y="6632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150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F2F50-A5DE-2145-A0A7-1FF3D126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MainActivity.java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053BE-992D-C342-8455-A3CCFBD12D48}"/>
              </a:ext>
            </a:extLst>
          </p:cNvPr>
          <p:cNvSpPr txBox="1"/>
          <p:nvPr/>
        </p:nvSpPr>
        <p:spPr>
          <a:xfrm>
            <a:off x="571982" y="1525656"/>
            <a:ext cx="10632312" cy="507831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E5C07B"/>
                </a:solidFill>
              </a:rPr>
              <a:t>@Override</a:t>
            </a:r>
            <a:br>
              <a:rPr lang="en" altLang="ko-Kore-KR" dirty="0">
                <a:solidFill>
                  <a:srgbClr val="E5C07B"/>
                </a:solidFill>
              </a:rPr>
            </a:br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onSurfaceChanged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height)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glViewport</a:t>
            </a:r>
            <a:r>
              <a:rPr lang="en" altLang="ko-Kore-KR" dirty="0">
                <a:solidFill>
                  <a:srgbClr val="D19A66"/>
                </a:solidFill>
              </a:rPr>
              <a:t>(0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height)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triangle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changeSize</a:t>
            </a:r>
            <a:r>
              <a:rPr lang="en" altLang="ko-Kore-KR" dirty="0">
                <a:solidFill>
                  <a:srgbClr val="D19A66"/>
                </a:solidFill>
              </a:rPr>
              <a:t>(width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height)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55FDE"/>
                </a:solidFill>
              </a:rPr>
              <a:t>long </a:t>
            </a:r>
            <a:r>
              <a:rPr lang="en" altLang="ko-Kore-KR" dirty="0" err="1">
                <a:solidFill>
                  <a:srgbClr val="EF596F"/>
                </a:solidFill>
              </a:rPr>
              <a:t>lastTime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>
                <a:solidFill>
                  <a:srgbClr val="E5C07B"/>
                </a:solidFill>
              </a:rPr>
              <a:t>SystemClock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elapsedRealtime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@Override</a:t>
            </a:r>
            <a:br>
              <a:rPr lang="en" altLang="ko-Kore-KR" dirty="0">
                <a:solidFill>
                  <a:srgbClr val="E5C07B"/>
                </a:solidFill>
              </a:rPr>
            </a:br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onDrawFrame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glClear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GL_COLOR_BUFFER_BIT </a:t>
            </a:r>
            <a:r>
              <a:rPr lang="en" altLang="ko-Kore-KR" dirty="0"/>
              <a:t>|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GL_DEPTH_BUFFER_BIT)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long </a:t>
            </a:r>
            <a:r>
              <a:rPr lang="en" altLang="ko-Kore-KR" dirty="0" err="1"/>
              <a:t>currentTime</a:t>
            </a:r>
            <a:r>
              <a:rPr lang="en" altLang="ko-Kore-KR" dirty="0"/>
              <a:t> = </a:t>
            </a:r>
            <a:r>
              <a:rPr lang="en" altLang="ko-Kore-KR" dirty="0" err="1">
                <a:solidFill>
                  <a:srgbClr val="E5C07B"/>
                </a:solidFill>
              </a:rPr>
              <a:t>SystemClock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elapsedRealtime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/>
              <a:t>dt =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)(</a:t>
            </a:r>
            <a:r>
              <a:rPr lang="en" altLang="ko-Kore-KR" dirty="0" err="1"/>
              <a:t>currentTime</a:t>
            </a:r>
            <a:r>
              <a:rPr lang="en" altLang="ko-Kore-KR" dirty="0"/>
              <a:t> - </a:t>
            </a:r>
            <a:r>
              <a:rPr lang="en" altLang="ko-Kore-KR" dirty="0" err="1">
                <a:solidFill>
                  <a:srgbClr val="EF596F"/>
                </a:solidFill>
              </a:rPr>
              <a:t>lastTime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1000.0f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lastTime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/>
              <a:t>currentTime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triangle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draw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dt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6A24962-904D-0D43-918B-44A2AC3F8F5D}"/>
                  </a:ext>
                </a:extLst>
              </p14:cNvPr>
              <p14:cNvContentPartPr/>
              <p14:nvPr/>
            </p14:nvContentPartPr>
            <p14:xfrm>
              <a:off x="2012892" y="5912772"/>
              <a:ext cx="356400" cy="394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6A24962-904D-0D43-918B-44A2AC3F8F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4252" y="5904132"/>
                <a:ext cx="3740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0EE0E73-7B6B-324C-B99B-8EF5EE41F6FE}"/>
                  </a:ext>
                </a:extLst>
              </p14:cNvPr>
              <p14:cNvContentPartPr/>
              <p14:nvPr/>
            </p14:nvContentPartPr>
            <p14:xfrm>
              <a:off x="776652" y="2409252"/>
              <a:ext cx="3055320" cy="435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0EE0E73-7B6B-324C-B99B-8EF5EE41F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652" y="2400252"/>
                <a:ext cx="3072960" cy="453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7896F7-A692-5E4E-8D0B-66128329D158}"/>
              </a:ext>
            </a:extLst>
          </p:cNvPr>
          <p:cNvSpPr txBox="1"/>
          <p:nvPr/>
        </p:nvSpPr>
        <p:spPr>
          <a:xfrm>
            <a:off x="6096000" y="5786706"/>
            <a:ext cx="4714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>
                <a:solidFill>
                  <a:schemeClr val="bg1"/>
                </a:solidFill>
              </a:rPr>
              <a:t>변화하는것</a:t>
            </a:r>
            <a:r>
              <a:rPr kumimoji="1" lang="ko-KR" altLang="en-US" dirty="0">
                <a:solidFill>
                  <a:schemeClr val="bg1"/>
                </a:solidFill>
              </a:rPr>
              <a:t> 표현하기 위해 </a:t>
            </a:r>
            <a:r>
              <a:rPr kumimoji="1" lang="en-US" altLang="ko-KR" dirty="0">
                <a:solidFill>
                  <a:schemeClr val="bg1"/>
                </a:solidFill>
              </a:rPr>
              <a:t>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bg1"/>
                </a:solidFill>
              </a:rPr>
              <a:t>이쁜</a:t>
            </a:r>
            <a:r>
              <a:rPr kumimoji="1" lang="ko-KR" altLang="en-US" dirty="0">
                <a:solidFill>
                  <a:schemeClr val="bg1"/>
                </a:solidFill>
              </a:rPr>
              <a:t> 삼각형 위해 현재 화면 크기 받아오기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2F633-B390-4D44-997A-89444A724F89}"/>
              </a:ext>
            </a:extLst>
          </p:cNvPr>
          <p:cNvSpPr txBox="1"/>
          <p:nvPr/>
        </p:nvSpPr>
        <p:spPr>
          <a:xfrm>
            <a:off x="7161055" y="1938203"/>
            <a:ext cx="4458963" cy="1200329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changeSize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height)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 err="1">
                <a:solidFill>
                  <a:srgbClr val="D55FDE"/>
                </a:solidFill>
              </a:rPr>
              <a:t>this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width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D55FDE"/>
                </a:solidFill>
              </a:rPr>
              <a:t>this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height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19A66"/>
                </a:solidFill>
              </a:rPr>
              <a:t>height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72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282EA-ADA6-F741-804E-63560D0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Shader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688D9-A755-F84E-8048-6DC48B088238}"/>
              </a:ext>
            </a:extLst>
          </p:cNvPr>
          <p:cNvSpPr txBox="1"/>
          <p:nvPr/>
        </p:nvSpPr>
        <p:spPr>
          <a:xfrm>
            <a:off x="514109" y="1691561"/>
            <a:ext cx="6720069" cy="4801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vscode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"uniform mat4 </a:t>
            </a:r>
            <a:r>
              <a:rPr lang="en" altLang="ko-Kore-KR" dirty="0" err="1">
                <a:solidFill>
                  <a:srgbClr val="89CA78"/>
                </a:solidFill>
              </a:rPr>
              <a:t>aspectMX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gl_Position</a:t>
            </a:r>
            <a:r>
              <a:rPr lang="en" altLang="ko-Kore-KR" dirty="0">
                <a:solidFill>
                  <a:srgbClr val="89CA78"/>
                </a:solidFill>
              </a:rPr>
              <a:t> = </a:t>
            </a:r>
            <a:r>
              <a:rPr lang="en" altLang="ko-Kore-KR" dirty="0" err="1">
                <a:solidFill>
                  <a:srgbClr val="89CA78"/>
                </a:solidFill>
              </a:rPr>
              <a:t>aspectMX</a:t>
            </a:r>
            <a:r>
              <a:rPr lang="en" altLang="ko-Kore-KR" dirty="0">
                <a:solidFill>
                  <a:srgbClr val="89CA78"/>
                </a:solidFill>
              </a:rPr>
              <a:t> * vec4(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color =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89CA78"/>
                </a:solidFill>
              </a:rPr>
              <a:t>"precision </a:t>
            </a:r>
            <a:r>
              <a:rPr lang="en" altLang="ko-Kore-KR" dirty="0" err="1">
                <a:solidFill>
                  <a:srgbClr val="89CA78"/>
                </a:solidFill>
              </a:rPr>
              <a:t>mediump</a:t>
            </a:r>
            <a:r>
              <a:rPr lang="en" altLang="ko-Kore-KR" dirty="0">
                <a:solidFill>
                  <a:srgbClr val="89CA78"/>
                </a:solidFill>
              </a:rPr>
              <a:t> float;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"uniform float t;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gl_FragColor</a:t>
            </a:r>
            <a:r>
              <a:rPr lang="en" altLang="ko-Kore-KR" dirty="0">
                <a:solidFill>
                  <a:srgbClr val="89CA78"/>
                </a:solidFill>
              </a:rPr>
              <a:t> = vec4(color * t, 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F01549-EA64-0442-9034-3A567969B48F}"/>
                  </a:ext>
                </a:extLst>
              </p14:cNvPr>
              <p14:cNvContentPartPr/>
              <p14:nvPr/>
            </p14:nvContentPartPr>
            <p14:xfrm>
              <a:off x="2642172" y="2596812"/>
              <a:ext cx="1354320" cy="322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F01549-EA64-0442-9034-3A567969B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3172" y="2588172"/>
                <a:ext cx="1371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9C297EA-1C74-EC40-8D75-7342CB4B504A}"/>
                  </a:ext>
                </a:extLst>
              </p14:cNvPr>
              <p14:cNvContentPartPr/>
              <p14:nvPr/>
            </p14:nvContentPartPr>
            <p14:xfrm>
              <a:off x="2816052" y="3343812"/>
              <a:ext cx="1008000" cy="426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9C297EA-1C74-EC40-8D75-7342CB4B50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7052" y="3335172"/>
                <a:ext cx="10256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48EF2DE-8D80-734C-A567-7F55EB5F78CA}"/>
                  </a:ext>
                </a:extLst>
              </p14:cNvPr>
              <p14:cNvContentPartPr/>
              <p14:nvPr/>
            </p14:nvContentPartPr>
            <p14:xfrm>
              <a:off x="2679612" y="5324532"/>
              <a:ext cx="335880" cy="2887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48EF2DE-8D80-734C-A567-7F55EB5F78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0972" y="5315532"/>
                <a:ext cx="3535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1DD87BC-1F1A-F648-8C7D-C85513CAB81C}"/>
                  </a:ext>
                </a:extLst>
              </p14:cNvPr>
              <p14:cNvContentPartPr/>
              <p14:nvPr/>
            </p14:nvContentPartPr>
            <p14:xfrm>
              <a:off x="4081092" y="5893692"/>
              <a:ext cx="243000" cy="2948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1DD87BC-1F1A-F648-8C7D-C85513CAB8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2092" y="5885052"/>
                <a:ext cx="2606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6FD2B25-8D99-C341-BBAB-AD198C565245}"/>
                  </a:ext>
                </a:extLst>
              </p14:cNvPr>
              <p14:cNvContentPartPr/>
              <p14:nvPr/>
            </p14:nvContentPartPr>
            <p14:xfrm>
              <a:off x="1573692" y="5553852"/>
              <a:ext cx="558000" cy="61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6FD2B25-8D99-C341-BBAB-AD198C5652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5052" y="5544852"/>
                <a:ext cx="575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AB1BD79-6801-1C48-BEFE-A69F2C7F3EFB}"/>
                  </a:ext>
                </a:extLst>
              </p14:cNvPr>
              <p14:cNvContentPartPr/>
              <p14:nvPr/>
            </p14:nvContentPartPr>
            <p14:xfrm>
              <a:off x="1612572" y="2837652"/>
              <a:ext cx="542520" cy="51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AB1BD79-6801-1C48-BEFE-A69F2C7F3E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3572" y="2828652"/>
                <a:ext cx="560160" cy="68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3217FDF-ED20-014F-AD8C-BDBCB114EBEF}"/>
              </a:ext>
            </a:extLst>
          </p:cNvPr>
          <p:cNvSpPr txBox="1"/>
          <p:nvPr/>
        </p:nvSpPr>
        <p:spPr>
          <a:xfrm>
            <a:off x="5499214" y="633779"/>
            <a:ext cx="358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CPU</a:t>
            </a:r>
            <a:r>
              <a:rPr kumimoji="1" lang="ko-Kore-KR" altLang="en-US" dirty="0"/>
              <a:t>에서</a:t>
            </a:r>
            <a:r>
              <a:rPr kumimoji="1" lang="ko-KR" altLang="en-US" dirty="0"/>
              <a:t> 변수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정수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행렬 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몇개 보내고 싶을 때 </a:t>
            </a:r>
            <a:r>
              <a:rPr kumimoji="1" lang="en-US" altLang="ko-KR" dirty="0"/>
              <a:t>uniform </a:t>
            </a:r>
            <a:r>
              <a:rPr kumimoji="1" lang="ko-KR" altLang="en-US" dirty="0"/>
              <a:t>사용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B3EC18A-33C0-ED4E-A888-9D0E413D9731}"/>
                  </a:ext>
                </a:extLst>
              </p14:cNvPr>
              <p14:cNvContentPartPr/>
              <p14:nvPr/>
            </p14:nvContentPartPr>
            <p14:xfrm>
              <a:off x="2075509" y="970332"/>
              <a:ext cx="3400560" cy="16185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B3EC18A-33C0-ED4E-A888-9D0E413D97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66509" y="961692"/>
                <a:ext cx="3418200" cy="16362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A3BEC0C-01C0-FA4B-97FA-340A4A5EB1D8}"/>
              </a:ext>
            </a:extLst>
          </p:cNvPr>
          <p:cNvSpPr txBox="1"/>
          <p:nvPr/>
        </p:nvSpPr>
        <p:spPr>
          <a:xfrm>
            <a:off x="4940677" y="4516778"/>
            <a:ext cx="6910835" cy="92333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EF596F"/>
                </a:solidFill>
              </a:rPr>
              <a:t>time </a:t>
            </a:r>
            <a:r>
              <a:rPr lang="en" altLang="ko-Kore-KR" dirty="0"/>
              <a:t>+=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glGetUniformLocation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"t"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glUniform1f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(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cos</a:t>
            </a:r>
            <a:r>
              <a:rPr lang="en" altLang="ko-Kore-KR" dirty="0">
                <a:solidFill>
                  <a:srgbClr val="D19A66"/>
                </a:solidFill>
              </a:rPr>
              <a:t>((</a:t>
            </a:r>
            <a:r>
              <a:rPr lang="en" altLang="ko-Kore-KR" dirty="0">
                <a:solidFill>
                  <a:srgbClr val="D55FDE"/>
                </a:solidFill>
              </a:rPr>
              <a:t>double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>
                <a:solidFill>
                  <a:srgbClr val="EF596F"/>
                </a:solidFill>
              </a:rPr>
              <a:t>time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/>
              <a:t>+ </a:t>
            </a:r>
            <a:r>
              <a:rPr lang="en" altLang="ko-Kore-KR" dirty="0">
                <a:solidFill>
                  <a:srgbClr val="D19A66"/>
                </a:solidFill>
              </a:rPr>
              <a:t>1.0)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2.0f)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27D2CC-A808-ED46-AA35-51F0CAA40237}"/>
              </a:ext>
            </a:extLst>
          </p:cNvPr>
          <p:cNvGrpSpPr/>
          <p:nvPr/>
        </p:nvGrpSpPr>
        <p:grpSpPr>
          <a:xfrm>
            <a:off x="292789" y="3628932"/>
            <a:ext cx="7144560" cy="3099600"/>
            <a:chOff x="292789" y="3628932"/>
            <a:chExt cx="7144560" cy="30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746874D-1051-614E-8400-9F2F758057EE}"/>
                    </a:ext>
                  </a:extLst>
                </p14:cNvPr>
                <p14:cNvContentPartPr/>
                <p14:nvPr/>
              </p14:nvContentPartPr>
              <p14:xfrm>
                <a:off x="292789" y="3628932"/>
                <a:ext cx="5710320" cy="164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746874D-1051-614E-8400-9F2F758057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789" y="3619932"/>
                  <a:ext cx="5727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43A7A90-D621-ED43-9EB4-BA5523D70F26}"/>
                    </a:ext>
                  </a:extLst>
                </p14:cNvPr>
                <p14:cNvContentPartPr/>
                <p14:nvPr/>
              </p14:nvContentPartPr>
              <p14:xfrm>
                <a:off x="5648509" y="3780492"/>
                <a:ext cx="757080" cy="2899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43A7A90-D621-ED43-9EB4-BA5523D70F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9509" y="3771492"/>
                  <a:ext cx="774720" cy="29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B9E1A5D-314C-6C4B-96C1-7539489B7606}"/>
                    </a:ext>
                  </a:extLst>
                </p14:cNvPr>
                <p14:cNvContentPartPr/>
                <p14:nvPr/>
              </p14:nvContentPartPr>
              <p14:xfrm>
                <a:off x="6127309" y="6338652"/>
                <a:ext cx="485640" cy="389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B9E1A5D-314C-6C4B-96C1-7539489B76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18309" y="6330012"/>
                  <a:ext cx="503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FA3D5BF-79BB-E340-8F9F-9D86BEE6C110}"/>
                    </a:ext>
                  </a:extLst>
                </p14:cNvPr>
                <p14:cNvContentPartPr/>
                <p14:nvPr/>
              </p14:nvContentPartPr>
              <p14:xfrm>
                <a:off x="6621229" y="6223812"/>
                <a:ext cx="153360" cy="27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FA3D5BF-79BB-E340-8F9F-9D86BEE6C1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12589" y="6215172"/>
                  <a:ext cx="171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E9B0CB1-A164-F44F-A5EF-AF557B66E839}"/>
                    </a:ext>
                  </a:extLst>
                </p14:cNvPr>
                <p14:cNvContentPartPr/>
                <p14:nvPr/>
              </p14:nvContentPartPr>
              <p14:xfrm>
                <a:off x="6653629" y="6232812"/>
                <a:ext cx="214560" cy="238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E9B0CB1-A164-F44F-A5EF-AF557B66E8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44989" y="6223812"/>
                  <a:ext cx="23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B2662E8-9803-C64B-A35F-4EC28EC0FD80}"/>
                    </a:ext>
                  </a:extLst>
                </p14:cNvPr>
                <p14:cNvContentPartPr/>
                <p14:nvPr/>
              </p14:nvContentPartPr>
              <p14:xfrm>
                <a:off x="6933709" y="6163332"/>
                <a:ext cx="56160" cy="331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B2662E8-9803-C64B-A35F-4EC28EC0F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25069" y="6154692"/>
                  <a:ext cx="73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3837AB2-8F47-B74C-BB8B-AA34969BADCC}"/>
                    </a:ext>
                  </a:extLst>
                </p14:cNvPr>
                <p14:cNvContentPartPr/>
                <p14:nvPr/>
              </p14:nvContentPartPr>
              <p14:xfrm>
                <a:off x="7001389" y="6278172"/>
                <a:ext cx="115200" cy="112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3837AB2-8F47-B74C-BB8B-AA34969BAD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92389" y="6269172"/>
                  <a:ext cx="132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9DED968-FB15-D945-856A-BE739720A817}"/>
                    </a:ext>
                  </a:extLst>
                </p14:cNvPr>
                <p14:cNvContentPartPr/>
                <p14:nvPr/>
              </p14:nvContentPartPr>
              <p14:xfrm>
                <a:off x="7163389" y="6163332"/>
                <a:ext cx="94680" cy="103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9DED968-FB15-D945-856A-BE739720A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54389" y="6154332"/>
                  <a:ext cx="112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1A9AAE5-3722-104F-AAF2-2F7CBFE16B48}"/>
                    </a:ext>
                  </a:extLst>
                </p14:cNvPr>
                <p14:cNvContentPartPr/>
                <p14:nvPr/>
              </p14:nvContentPartPr>
              <p14:xfrm>
                <a:off x="7150069" y="6350172"/>
                <a:ext cx="125280" cy="29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1A9AAE5-3722-104F-AAF2-2F7CBFE16B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41429" y="6341172"/>
                  <a:ext cx="142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6EEFE10-ACED-4046-8F54-B22CB34CBE8A}"/>
                    </a:ext>
                  </a:extLst>
                </p14:cNvPr>
                <p14:cNvContentPartPr/>
                <p14:nvPr/>
              </p14:nvContentPartPr>
              <p14:xfrm>
                <a:off x="7142509" y="6388332"/>
                <a:ext cx="294840" cy="107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6EEFE10-ACED-4046-8F54-B22CB34CBE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33509" y="6379332"/>
                  <a:ext cx="312480" cy="12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FD7F80-45BD-2040-AF9F-3E356CA0F3D8}"/>
              </a:ext>
            </a:extLst>
          </p:cNvPr>
          <p:cNvSpPr txBox="1"/>
          <p:nvPr/>
        </p:nvSpPr>
        <p:spPr>
          <a:xfrm>
            <a:off x="4778196" y="2306836"/>
            <a:ext cx="6910835" cy="64633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/>
              <a:t>pos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glGetUniformLocation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aspectMX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glUniformMatrix4fv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pos, </a:t>
            </a:r>
            <a:r>
              <a:rPr lang="en" altLang="ko-Kore-KR" dirty="0">
                <a:solidFill>
                  <a:srgbClr val="D19A66"/>
                </a:solidFill>
              </a:rPr>
              <a:t>1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, </a:t>
            </a:r>
            <a:r>
              <a:rPr lang="en" altLang="ko-Kore-KR" dirty="0" err="1"/>
              <a:t>aspectMX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32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DAA7B5-FBFE-EB4C-B329-317F8FD62355}"/>
              </a:ext>
            </a:extLst>
          </p:cNvPr>
          <p:cNvGrpSpPr/>
          <p:nvPr/>
        </p:nvGrpSpPr>
        <p:grpSpPr>
          <a:xfrm>
            <a:off x="233048" y="0"/>
            <a:ext cx="3542130" cy="6858000"/>
            <a:chOff x="2073579" y="0"/>
            <a:chExt cx="3542130" cy="6858000"/>
          </a:xfrm>
        </p:grpSpPr>
        <p:pic>
          <p:nvPicPr>
            <p:cNvPr id="6" name="그림 5" descr="텍스트, 모니터, 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170B2EA4-1826-1D43-AC09-ACFF2C093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9" t="21097" r="10513" b="17775"/>
            <a:stretch/>
          </p:blipFill>
          <p:spPr>
            <a:xfrm>
              <a:off x="2360094" y="1446837"/>
              <a:ext cx="2883232" cy="4192158"/>
            </a:xfrm>
            <a:prstGeom prst="rect">
              <a:avLst/>
            </a:prstGeom>
          </p:spPr>
        </p:pic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3BB40B03-602B-1D4B-949E-6B9FFDFCF8FA}"/>
                </a:ext>
              </a:extLst>
            </p:cNvPr>
            <p:cNvCxnSpPr>
              <a:cxnSpLocks/>
            </p:cNvCxnSpPr>
            <p:nvPr/>
          </p:nvCxnSpPr>
          <p:spPr>
            <a:xfrm>
              <a:off x="2073579" y="3510025"/>
              <a:ext cx="35421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8D41B4E8-C641-8141-A767-975F5BB87A3D}"/>
                </a:ext>
              </a:extLst>
            </p:cNvPr>
            <p:cNvCxnSpPr>
              <a:cxnSpLocks/>
            </p:cNvCxnSpPr>
            <p:nvPr/>
          </p:nvCxnSpPr>
          <p:spPr>
            <a:xfrm>
              <a:off x="3809919" y="0"/>
              <a:ext cx="0" cy="6858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192F64-06DD-DB4E-A0E5-9E8F0EABAE05}"/>
                </a:ext>
              </a:extLst>
            </p:cNvPr>
            <p:cNvSpPr txBox="1"/>
            <p:nvPr/>
          </p:nvSpPr>
          <p:spPr>
            <a:xfrm>
              <a:off x="4534838" y="314069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(1, 0)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C06885-1F00-C243-BE78-171B32D305CD}"/>
                </a:ext>
              </a:extLst>
            </p:cNvPr>
            <p:cNvSpPr txBox="1"/>
            <p:nvPr/>
          </p:nvSpPr>
          <p:spPr>
            <a:xfrm>
              <a:off x="3844643" y="1563633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(0, 1)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B139D-BA6C-2049-B52F-71278374D696}"/>
                </a:ext>
              </a:extLst>
            </p:cNvPr>
            <p:cNvSpPr txBox="1"/>
            <p:nvPr/>
          </p:nvSpPr>
          <p:spPr>
            <a:xfrm>
              <a:off x="2390274" y="3132541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(-1, 0)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BB70B-2BF2-C141-AC68-E912907152DA}"/>
                </a:ext>
              </a:extLst>
            </p:cNvPr>
            <p:cNvSpPr txBox="1"/>
            <p:nvPr/>
          </p:nvSpPr>
          <p:spPr>
            <a:xfrm>
              <a:off x="3844643" y="5269663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(0, -1)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03A913-A361-834E-A5D6-8E83D804123F}"/>
              </a:ext>
            </a:extLst>
          </p:cNvPr>
          <p:cNvGrpSpPr/>
          <p:nvPr/>
        </p:nvGrpSpPr>
        <p:grpSpPr>
          <a:xfrm>
            <a:off x="3683320" y="0"/>
            <a:ext cx="3542130" cy="6858000"/>
            <a:chOff x="6578060" y="0"/>
            <a:chExt cx="3542130" cy="6858000"/>
          </a:xfrm>
        </p:grpSpPr>
        <p:pic>
          <p:nvPicPr>
            <p:cNvPr id="17" name="그림 16" descr="텍스트, 모니터, 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44E9006-4324-FE4F-A51F-D3EBC3DFE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20" t="21880" r="10382" b="17532"/>
            <a:stretch/>
          </p:blipFill>
          <p:spPr>
            <a:xfrm>
              <a:off x="6871893" y="2259959"/>
              <a:ext cx="2883232" cy="2500131"/>
            </a:xfrm>
            <a:prstGeom prst="rect">
              <a:avLst/>
            </a:prstGeom>
          </p:spPr>
        </p:pic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FA07E199-E079-B743-A9D9-923283BF198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60" y="3510025"/>
              <a:ext cx="35421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57F95CC0-E86A-5C4D-8EF1-6A829064B437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00" y="0"/>
              <a:ext cx="0" cy="6858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D8B907-916F-9348-AA3B-F794DFA1A184}"/>
                </a:ext>
              </a:extLst>
            </p:cNvPr>
            <p:cNvSpPr txBox="1"/>
            <p:nvPr/>
          </p:nvSpPr>
          <p:spPr>
            <a:xfrm>
              <a:off x="8313509" y="2259959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(0, 1)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A6E6B8-B574-F640-8FC9-C5410CB78338}"/>
                </a:ext>
              </a:extLst>
            </p:cNvPr>
            <p:cNvSpPr txBox="1"/>
            <p:nvPr/>
          </p:nvSpPr>
          <p:spPr>
            <a:xfrm>
              <a:off x="8349125" y="4390760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(0, -1)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EFF70-49E6-2F49-9382-550745832D65}"/>
                </a:ext>
              </a:extLst>
            </p:cNvPr>
            <p:cNvSpPr txBox="1"/>
            <p:nvPr/>
          </p:nvSpPr>
          <p:spPr>
            <a:xfrm>
              <a:off x="9084303" y="3126614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(1, 0)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D403-5D59-EB44-AB64-5A7603E5FAC9}"/>
                </a:ext>
              </a:extLst>
            </p:cNvPr>
            <p:cNvSpPr txBox="1"/>
            <p:nvPr/>
          </p:nvSpPr>
          <p:spPr>
            <a:xfrm>
              <a:off x="6894754" y="3133654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solidFill>
                    <a:schemeClr val="bg1"/>
                  </a:solidFill>
                </a:rPr>
                <a:t>(-1, 0)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9EF54F-618D-A845-B6A5-DECC0F2BCE55}"/>
              </a:ext>
            </a:extLst>
          </p:cNvPr>
          <p:cNvSpPr txBox="1"/>
          <p:nvPr/>
        </p:nvSpPr>
        <p:spPr>
          <a:xfrm>
            <a:off x="415143" y="532040"/>
            <a:ext cx="6720069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 err="1">
                <a:solidFill>
                  <a:srgbClr val="89CA78"/>
                </a:solidFill>
              </a:rPr>
              <a:t>gl_Position</a:t>
            </a:r>
            <a:r>
              <a:rPr lang="en" altLang="ko-Kore-KR" dirty="0">
                <a:solidFill>
                  <a:srgbClr val="89CA78"/>
                </a:solidFill>
              </a:rPr>
              <a:t> = </a:t>
            </a:r>
            <a:r>
              <a:rPr lang="en" altLang="ko-Kore-KR" dirty="0" err="1">
                <a:solidFill>
                  <a:srgbClr val="89CA78"/>
                </a:solidFill>
              </a:rPr>
              <a:t>aspectMX</a:t>
            </a:r>
            <a:r>
              <a:rPr lang="en" altLang="ko-Kore-KR" dirty="0">
                <a:solidFill>
                  <a:srgbClr val="89CA78"/>
                </a:solidFill>
              </a:rPr>
              <a:t> * vec4(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5008A-8E04-C14E-B500-26E61B0FC430}"/>
              </a:ext>
            </a:extLst>
          </p:cNvPr>
          <p:cNvSpPr txBox="1"/>
          <p:nvPr/>
        </p:nvSpPr>
        <p:spPr>
          <a:xfrm>
            <a:off x="7288666" y="1612560"/>
            <a:ext cx="4790052" cy="203132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/>
              <a:t>aspect =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(</a:t>
            </a:r>
            <a:r>
              <a:rPr lang="en" altLang="ko-Kore-KR" dirty="0">
                <a:solidFill>
                  <a:srgbClr val="EF596F"/>
                </a:solidFill>
              </a:rPr>
              <a:t>width</a:t>
            </a:r>
            <a:r>
              <a:rPr lang="en" altLang="ko-Kore-KR" dirty="0">
                <a:solidFill>
                  <a:srgbClr val="D19A66"/>
                </a:solidFill>
              </a:rPr>
              <a:t>)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) (</a:t>
            </a:r>
            <a:r>
              <a:rPr lang="en" altLang="ko-Kore-KR" dirty="0">
                <a:solidFill>
                  <a:srgbClr val="EF596F"/>
                </a:solidFill>
              </a:rPr>
              <a:t>height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aspectMX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min</a:t>
            </a:r>
            <a:r>
              <a:rPr lang="en" altLang="ko-Kore-KR" dirty="0">
                <a:solidFill>
                  <a:srgbClr val="D19A66"/>
                </a:solidFill>
              </a:rPr>
              <a:t>(1.0f </a:t>
            </a:r>
            <a:r>
              <a:rPr lang="en" altLang="ko-Kore-KR" dirty="0"/>
              <a:t>/ aspect, </a:t>
            </a:r>
            <a:r>
              <a:rPr lang="en" altLang="ko-Kore-KR" dirty="0">
                <a:solidFill>
                  <a:srgbClr val="D19A66"/>
                </a:solidFill>
              </a:rPr>
              <a:t>1.0f)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min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aspect, </a:t>
            </a:r>
            <a:r>
              <a:rPr lang="en" altLang="ko-Kore-KR" dirty="0">
                <a:solidFill>
                  <a:srgbClr val="D19A66"/>
                </a:solidFill>
              </a:rPr>
              <a:t>1.0f)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743F3B-DB13-2A41-889E-D149FBD90C73}"/>
              </a:ext>
            </a:extLst>
          </p:cNvPr>
          <p:cNvSpPr txBox="1"/>
          <p:nvPr/>
        </p:nvSpPr>
        <p:spPr>
          <a:xfrm>
            <a:off x="1396834" y="5937058"/>
            <a:ext cx="652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화면의</a:t>
            </a:r>
            <a:r>
              <a:rPr kumimoji="1" lang="ko-KR" altLang="en-US" dirty="0"/>
              <a:t> 비율이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1.7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축이 </a:t>
            </a:r>
            <a:r>
              <a:rPr kumimoji="1" lang="en-US" altLang="ko-KR" dirty="0"/>
              <a:t>1/1.7</a:t>
            </a:r>
            <a:r>
              <a:rPr kumimoji="1" lang="ko-KR" altLang="en-US" dirty="0"/>
              <a:t>배로 수축한 </a:t>
            </a:r>
            <a:r>
              <a:rPr kumimoji="1" lang="ko-KR" altLang="en-US" dirty="0" err="1"/>
              <a:t>좌표계로</a:t>
            </a:r>
            <a:r>
              <a:rPr kumimoji="1" lang="ko-KR" altLang="en-US" dirty="0"/>
              <a:t> 변환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123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7E0FB-3ABB-D049-B090-B1DB0C50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연습용 문제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pic>
        <p:nvPicPr>
          <p:cNvPr id="4" name="mobizen_20210607_222532.mp4" descr="mobizen_20210607_222532.mp4">
            <a:hlinkClick r:id="" action="ppaction://media"/>
            <a:extLst>
              <a:ext uri="{FF2B5EF4-FFF2-40B4-BE49-F238E27FC236}">
                <a16:creationId xmlns:a16="http://schemas.microsoft.com/office/drawing/2014/main" id="{423DE97B-1A42-3449-91E0-59F048BF94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064713"/>
            <a:ext cx="24479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C5D97-D4F0-B544-B5D6-DEAD5DAC6E52}"/>
              </a:ext>
            </a:extLst>
          </p:cNvPr>
          <p:cNvSpPr txBox="1"/>
          <p:nvPr/>
        </p:nvSpPr>
        <p:spPr>
          <a:xfrm>
            <a:off x="578735" y="5834433"/>
            <a:ext cx="36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터치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반응만들기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커졌다 작아졌다 하도록 만들기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8AE6A-43E9-5D42-B25B-EC6C544EC820}"/>
              </a:ext>
            </a:extLst>
          </p:cNvPr>
          <p:cNvSpPr txBox="1"/>
          <p:nvPr/>
        </p:nvSpPr>
        <p:spPr>
          <a:xfrm>
            <a:off x="5113115" y="424226"/>
            <a:ext cx="6500150" cy="44012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E5C07B"/>
                </a:solidFill>
              </a:rPr>
              <a:t>@</a:t>
            </a:r>
            <a:r>
              <a:rPr lang="en" altLang="ko-Kore-KR" sz="1400" dirty="0" err="1">
                <a:solidFill>
                  <a:srgbClr val="E5C07B"/>
                </a:solidFill>
              </a:rPr>
              <a:t>SuppressLint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89CA78"/>
                </a:solidFill>
              </a:rPr>
              <a:t>"</a:t>
            </a:r>
            <a:r>
              <a:rPr lang="en" altLang="ko-Kore-KR" sz="1400" dirty="0" err="1">
                <a:solidFill>
                  <a:srgbClr val="89CA78"/>
                </a:solidFill>
              </a:rPr>
              <a:t>ClickableViewAccessibility</a:t>
            </a:r>
            <a:r>
              <a:rPr lang="en" altLang="ko-Kore-KR" sz="1400" dirty="0">
                <a:solidFill>
                  <a:srgbClr val="89CA78"/>
                </a:solidFill>
              </a:rPr>
              <a:t>"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E5C07B"/>
                </a:solidFill>
              </a:rPr>
              <a:t>@Override</a:t>
            </a:r>
            <a:br>
              <a:rPr lang="en" altLang="ko-Kore-KR" sz="1400" dirty="0">
                <a:solidFill>
                  <a:srgbClr val="E5C07B"/>
                </a:solidFill>
              </a:rPr>
            </a:br>
            <a:r>
              <a:rPr lang="en" altLang="ko-Kore-KR" sz="1400" dirty="0">
                <a:solidFill>
                  <a:srgbClr val="D55FDE"/>
                </a:solidFill>
              </a:rPr>
              <a:t>protected void </a:t>
            </a:r>
            <a:r>
              <a:rPr lang="en" altLang="ko-Kore-KR" sz="1400" dirty="0" err="1">
                <a:solidFill>
                  <a:srgbClr val="61AFEF"/>
                </a:solidFill>
              </a:rPr>
              <a:t>onCreate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Bundle </a:t>
            </a:r>
            <a:r>
              <a:rPr lang="en" altLang="ko-Kore-KR" sz="1400" dirty="0" err="1">
                <a:solidFill>
                  <a:srgbClr val="D19A66"/>
                </a:solidFill>
              </a:rPr>
              <a:t>savedInstanceState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D55FDE"/>
                </a:solidFill>
              </a:rPr>
              <a:t>super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onCreate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D19A66"/>
                </a:solidFill>
              </a:rPr>
              <a:t>savedInstanceState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61AFEF"/>
                </a:solidFill>
              </a:rPr>
              <a:t>setContentView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5C07B"/>
                </a:solidFill>
              </a:rPr>
              <a:t>layout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D19A66"/>
                </a:solidFill>
              </a:rPr>
              <a:t>activity_main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GLSurfaceView</a:t>
            </a:r>
            <a:r>
              <a:rPr lang="en" altLang="ko-Kore-KR" sz="1400" dirty="0">
                <a:solidFill>
                  <a:srgbClr val="D19A66"/>
                </a:solidFill>
              </a:rPr>
              <a:t>) </a:t>
            </a:r>
            <a:r>
              <a:rPr lang="en" altLang="ko-Kore-KR" sz="1400" dirty="0" err="1">
                <a:solidFill>
                  <a:srgbClr val="61AFEF"/>
                </a:solidFill>
              </a:rPr>
              <a:t>findViewById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5C07B"/>
                </a:solidFill>
              </a:rPr>
              <a:t>id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D19A66"/>
                </a:solidFill>
              </a:rPr>
              <a:t>surfaceview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setPreserveEGLContextOnPause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D55FDE"/>
                </a:solidFill>
              </a:rPr>
              <a:t>true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setEGLContextClientVersion</a:t>
            </a:r>
            <a:r>
              <a:rPr lang="en" altLang="ko-Kore-KR" sz="1400" dirty="0">
                <a:solidFill>
                  <a:srgbClr val="D19A66"/>
                </a:solidFill>
              </a:rPr>
              <a:t>(2)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setEGLConfigChooser</a:t>
            </a:r>
            <a:r>
              <a:rPr lang="en" altLang="ko-Kore-KR" sz="1400" dirty="0">
                <a:solidFill>
                  <a:srgbClr val="D19A66"/>
                </a:solidFill>
              </a:rPr>
              <a:t>(8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16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setRenderer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D55FDE"/>
                </a:solidFill>
              </a:rPr>
              <a:t>this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setOnTouchListener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D55FDE"/>
                </a:solidFill>
              </a:rPr>
              <a:t>new </a:t>
            </a:r>
            <a:r>
              <a:rPr lang="en" altLang="ko-Kore-KR" sz="1400" dirty="0" err="1">
                <a:solidFill>
                  <a:srgbClr val="E5C07B"/>
                </a:solidFill>
              </a:rPr>
              <a:t>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5C07B"/>
                </a:solidFill>
              </a:rPr>
              <a:t>OnTouchListener</a:t>
            </a:r>
            <a:r>
              <a:rPr lang="en" altLang="ko-Kore-KR" sz="1400" dirty="0">
                <a:solidFill>
                  <a:srgbClr val="D19A66"/>
                </a:solidFill>
              </a:rPr>
              <a:t>(){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>
                <a:solidFill>
                  <a:srgbClr val="E5C07B"/>
                </a:solidFill>
              </a:rPr>
              <a:t>@Override</a:t>
            </a:r>
            <a:br>
              <a:rPr lang="en" altLang="ko-Kore-KR" sz="1400" dirty="0">
                <a:solidFill>
                  <a:srgbClr val="E5C07B"/>
                </a:solidFill>
              </a:rPr>
            </a:br>
            <a:r>
              <a:rPr lang="en" altLang="ko-Kore-KR" sz="1400" dirty="0">
                <a:solidFill>
                  <a:srgbClr val="E5C07B"/>
                </a:solidFill>
              </a:rPr>
              <a:t>    </a:t>
            </a:r>
            <a:r>
              <a:rPr lang="en" altLang="ko-Kore-KR" sz="1400" dirty="0">
                <a:solidFill>
                  <a:srgbClr val="D55FDE"/>
                </a:solidFill>
              </a:rPr>
              <a:t>public </a:t>
            </a:r>
            <a:r>
              <a:rPr lang="en" altLang="ko-Kore-KR" sz="1400" dirty="0" err="1">
                <a:solidFill>
                  <a:srgbClr val="D55FDE"/>
                </a:solidFill>
              </a:rPr>
              <a:t>boolean</a:t>
            </a:r>
            <a:r>
              <a:rPr lang="en" altLang="ko-Kore-KR" sz="1400" dirty="0">
                <a:solidFill>
                  <a:srgbClr val="D55FDE"/>
                </a:solidFill>
              </a:rPr>
              <a:t> </a:t>
            </a:r>
            <a:r>
              <a:rPr lang="en" altLang="ko-Kore-KR" sz="1400" dirty="0" err="1">
                <a:solidFill>
                  <a:srgbClr val="61AFEF"/>
                </a:solidFill>
              </a:rPr>
              <a:t>onTouch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View </a:t>
            </a:r>
            <a:r>
              <a:rPr lang="en" altLang="ko-Kore-KR" sz="1400" dirty="0">
                <a:solidFill>
                  <a:srgbClr val="D19A66"/>
                </a:solidFill>
              </a:rPr>
              <a:t>v</a:t>
            </a:r>
            <a:r>
              <a:rPr lang="en" altLang="ko-Kore-KR" sz="1400" dirty="0"/>
              <a:t>, </a:t>
            </a:r>
            <a:r>
              <a:rPr lang="en" altLang="ko-Kore-KR" sz="1400" dirty="0" err="1">
                <a:solidFill>
                  <a:srgbClr val="E5C07B"/>
                </a:solidFill>
              </a:rPr>
              <a:t>MotionEvent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>
                <a:solidFill>
                  <a:srgbClr val="D19A66"/>
                </a:solidFill>
              </a:rPr>
              <a:t>event)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  </a:t>
            </a:r>
            <a:r>
              <a:rPr lang="en" altLang="ko-Kore-KR" sz="1400" dirty="0" err="1">
                <a:solidFill>
                  <a:srgbClr val="EF596F"/>
                </a:solidFill>
              </a:rPr>
              <a:t>triangle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F596F"/>
                </a:solidFill>
              </a:rPr>
              <a:t>isChangingSize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!</a:t>
            </a:r>
            <a:r>
              <a:rPr lang="en" altLang="ko-Kore-KR" sz="1400" dirty="0" err="1">
                <a:solidFill>
                  <a:srgbClr val="EF596F"/>
                </a:solidFill>
              </a:rPr>
              <a:t>triangle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F596F"/>
                </a:solidFill>
              </a:rPr>
              <a:t>isChangingSize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  </a:t>
            </a:r>
            <a:r>
              <a:rPr lang="en" altLang="ko-Kore-KR" sz="1400" dirty="0">
                <a:solidFill>
                  <a:srgbClr val="D55FDE"/>
                </a:solidFill>
              </a:rPr>
              <a:t>return false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</a:t>
            </a: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})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endParaRPr kumimoji="1" lang="ko-Kore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0CB05-8991-004E-B8A9-A7725A7C5001}"/>
              </a:ext>
            </a:extLst>
          </p:cNvPr>
          <p:cNvSpPr txBox="1"/>
          <p:nvPr/>
        </p:nvSpPr>
        <p:spPr>
          <a:xfrm>
            <a:off x="4896091" y="173620"/>
            <a:ext cx="26725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OnTouchListener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사용법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5FD01-1906-A349-B81D-9C07AC310BEE}"/>
              </a:ext>
            </a:extLst>
          </p:cNvPr>
          <p:cNvSpPr txBox="1"/>
          <p:nvPr/>
        </p:nvSpPr>
        <p:spPr>
          <a:xfrm>
            <a:off x="5886330" y="5649767"/>
            <a:ext cx="336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힌트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aspectMX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cos</a:t>
            </a:r>
            <a:r>
              <a:rPr kumimoji="1" lang="ko-KR" altLang="en-US" dirty="0"/>
              <a:t>함수 활용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729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5CAD3-6360-EA42-B341-2272EA78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연습용 문제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7B48A-E423-EF41-892C-143BAFCF5FD7}"/>
              </a:ext>
            </a:extLst>
          </p:cNvPr>
          <p:cNvSpPr txBox="1"/>
          <p:nvPr/>
        </p:nvSpPr>
        <p:spPr>
          <a:xfrm>
            <a:off x="2062160" y="597253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만들기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5AAB0-1D78-0A4F-BA40-EBD9432F5A8E}"/>
              </a:ext>
            </a:extLst>
          </p:cNvPr>
          <p:cNvSpPr txBox="1"/>
          <p:nvPr/>
        </p:nvSpPr>
        <p:spPr>
          <a:xfrm>
            <a:off x="5873667" y="882343"/>
            <a:ext cx="583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힌트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원은 중심각이 </a:t>
            </a:r>
            <a:r>
              <a:rPr kumimoji="1" lang="en-US" altLang="ko-KR" dirty="0"/>
              <a:t>2pi / 24</a:t>
            </a:r>
            <a:r>
              <a:rPr kumimoji="1" lang="ko-KR" altLang="en-US" dirty="0"/>
              <a:t>인 삼각형 </a:t>
            </a:r>
            <a:r>
              <a:rPr kumimoji="1" lang="en-US" altLang="ko-KR" dirty="0"/>
              <a:t>24</a:t>
            </a:r>
            <a:r>
              <a:rPr kumimoji="1" lang="ko-KR" altLang="en-US" dirty="0"/>
              <a:t>개로 근사 가능</a:t>
            </a:r>
            <a:endParaRPr kumimoji="1" lang="ko-Kore-KR" altLang="en-US" dirty="0"/>
          </a:p>
        </p:txBody>
      </p:sp>
      <p:pic>
        <p:nvPicPr>
          <p:cNvPr id="8" name="mobizen_20210608_103450.mp4" descr="mobizen_20210608_103450.mp4">
            <a:hlinkClick r:id="" action="ppaction://media"/>
            <a:extLst>
              <a:ext uri="{FF2B5EF4-FFF2-40B4-BE49-F238E27FC236}">
                <a16:creationId xmlns:a16="http://schemas.microsoft.com/office/drawing/2014/main" id="{A19D902C-F6CB-FB4A-A7E0-871FEC8EB7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747" y="1482508"/>
            <a:ext cx="2447925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BC3E1A-CC21-8741-AC89-2B30F8BAA707}"/>
              </a:ext>
            </a:extLst>
          </p:cNvPr>
          <p:cNvSpPr txBox="1"/>
          <p:nvPr/>
        </p:nvSpPr>
        <p:spPr>
          <a:xfrm>
            <a:off x="4527915" y="1725220"/>
            <a:ext cx="7463409" cy="424731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final int </a:t>
            </a:r>
            <a:r>
              <a:rPr lang="en" altLang="ko-Kore-KR" dirty="0"/>
              <a:t>length = </a:t>
            </a:r>
            <a:r>
              <a:rPr lang="en" altLang="ko-Kore-KR" dirty="0">
                <a:solidFill>
                  <a:srgbClr val="D19A66"/>
                </a:solidFill>
              </a:rPr>
              <a:t>24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6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3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/>
              <a:t>bb = </a:t>
            </a: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allocateDirect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length * </a:t>
            </a:r>
            <a:r>
              <a:rPr lang="en" altLang="ko-Kore-KR" dirty="0">
                <a:solidFill>
                  <a:srgbClr val="D19A66"/>
                </a:solidFill>
              </a:rPr>
              <a:t>4)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bb.</a:t>
            </a:r>
            <a:r>
              <a:rPr lang="en" altLang="ko-Kore-KR" dirty="0" err="1">
                <a:solidFill>
                  <a:srgbClr val="61AFEF"/>
                </a:solidFill>
              </a:rPr>
              <a:t>order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ByteOrder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nativeOrder</a:t>
            </a:r>
            <a:r>
              <a:rPr lang="en" altLang="ko-Kore-KR" dirty="0">
                <a:solidFill>
                  <a:srgbClr val="D19A66"/>
                </a:solidFill>
              </a:rPr>
              <a:t>())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F596F"/>
                </a:solidFill>
              </a:rPr>
              <a:t>vb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 err="1"/>
              <a:t>bb.</a:t>
            </a:r>
            <a:r>
              <a:rPr lang="en" altLang="ko-Kore-KR" dirty="0" err="1">
                <a:solidFill>
                  <a:srgbClr val="61AFEF"/>
                </a:solidFill>
              </a:rPr>
              <a:t>asFloatBuffer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for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 err="1"/>
              <a:t>i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; </a:t>
            </a:r>
            <a:r>
              <a:rPr lang="en" altLang="ko-Kore-KR" dirty="0" err="1"/>
              <a:t>i</a:t>
            </a:r>
            <a:r>
              <a:rPr lang="en" altLang="ko-Kore-KR" dirty="0"/>
              <a:t> &lt; </a:t>
            </a:r>
            <a:r>
              <a:rPr lang="en" altLang="ko-Kore-KR" dirty="0">
                <a:solidFill>
                  <a:srgbClr val="D19A66"/>
                </a:solidFill>
              </a:rPr>
              <a:t>24</a:t>
            </a:r>
            <a:r>
              <a:rPr lang="en" altLang="ko-Kore-KR" dirty="0"/>
              <a:t>; </a:t>
            </a:r>
            <a:r>
              <a:rPr lang="en" altLang="ko-Kore-KR" dirty="0" err="1"/>
              <a:t>i</a:t>
            </a:r>
            <a:r>
              <a:rPr lang="en" altLang="ko-Kore-KR" dirty="0"/>
              <a:t>++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D55FDE"/>
                </a:solidFill>
              </a:rPr>
              <a:t>double </a:t>
            </a:r>
            <a:r>
              <a:rPr lang="en" altLang="ko-Kore-KR" dirty="0"/>
              <a:t>theta1 =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D19A66"/>
                </a:solidFill>
              </a:rPr>
              <a:t>PI</a:t>
            </a:r>
            <a:r>
              <a:rPr lang="en" altLang="ko-Kore-KR" dirty="0">
                <a:solidFill>
                  <a:srgbClr val="D19A66"/>
                </a:solidFill>
              </a:rPr>
              <a:t>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12 </a:t>
            </a:r>
            <a:r>
              <a:rPr lang="en" altLang="ko-Kore-KR" dirty="0"/>
              <a:t>* </a:t>
            </a:r>
            <a:r>
              <a:rPr lang="en" altLang="ko-Kore-KR" dirty="0" err="1"/>
              <a:t>i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double </a:t>
            </a:r>
            <a:r>
              <a:rPr lang="en" altLang="ko-Kore-KR" dirty="0"/>
              <a:t>theta2 =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Math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D19A66"/>
                </a:solidFill>
              </a:rPr>
              <a:t>PI</a:t>
            </a:r>
            <a:r>
              <a:rPr lang="en" altLang="ko-Kore-KR" dirty="0">
                <a:solidFill>
                  <a:srgbClr val="D19A66"/>
                </a:solidFill>
              </a:rPr>
              <a:t> </a:t>
            </a:r>
            <a:r>
              <a:rPr lang="en" altLang="ko-Kore-KR" dirty="0"/>
              <a:t>/ </a:t>
            </a:r>
            <a:r>
              <a:rPr lang="en" altLang="ko-Kore-KR" dirty="0">
                <a:solidFill>
                  <a:srgbClr val="D19A66"/>
                </a:solidFill>
              </a:rPr>
              <a:t>12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i</a:t>
            </a:r>
            <a:r>
              <a:rPr lang="en" altLang="ko-Kore-KR" dirty="0"/>
              <a:t> + </a:t>
            </a:r>
            <a:r>
              <a:rPr lang="en" altLang="ko-Kore-KR" dirty="0">
                <a:solidFill>
                  <a:srgbClr val="D19A66"/>
                </a:solidFill>
              </a:rPr>
              <a:t>1))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vertex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  </a:t>
            </a:r>
            <a:r>
              <a:rPr lang="en-US" altLang="ko-KR" dirty="0">
                <a:solidFill>
                  <a:srgbClr val="D19A66"/>
                </a:solidFill>
              </a:rPr>
              <a:t>?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}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vb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put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vertex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 err="1">
                <a:solidFill>
                  <a:srgbClr val="EF596F"/>
                </a:solidFill>
              </a:rPr>
              <a:t>vb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position</a:t>
            </a:r>
            <a:r>
              <a:rPr lang="en" altLang="ko-Kore-KR" dirty="0">
                <a:solidFill>
                  <a:srgbClr val="D19A66"/>
                </a:solidFill>
              </a:rPr>
              <a:t>(0)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6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386C0-42D4-6C40-8F01-CC9B4AC1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FA1516-5F95-964E-8E2E-780B0F8C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55" y="1755971"/>
            <a:ext cx="4438446" cy="3346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1996C2-6899-F340-B8AB-213A971A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02" y="1755971"/>
            <a:ext cx="4438446" cy="33460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C951614-7B2F-BB40-B591-95EED4F09452}"/>
                  </a:ext>
                </a:extLst>
              </p14:cNvPr>
              <p14:cNvContentPartPr/>
              <p14:nvPr/>
            </p14:nvContentPartPr>
            <p14:xfrm>
              <a:off x="8199949" y="3772803"/>
              <a:ext cx="1702440" cy="296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C951614-7B2F-BB40-B591-95EED4F094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0949" y="3763792"/>
                <a:ext cx="1720080" cy="3139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21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2BE8D3-BC9B-4147-B60A-974CFCB2609C}"/>
              </a:ext>
            </a:extLst>
          </p:cNvPr>
          <p:cNvSpPr txBox="1"/>
          <p:nvPr/>
        </p:nvSpPr>
        <p:spPr>
          <a:xfrm>
            <a:off x="1024316" y="970497"/>
            <a:ext cx="742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AndroidManifest.xml</a:t>
            </a:r>
            <a:endParaRPr lang="en" altLang="ko-Kore-KR" dirty="0"/>
          </a:p>
          <a:p>
            <a:r>
              <a:rPr lang="en" altLang="ko-Kore-KR" dirty="0">
                <a:solidFill>
                  <a:srgbClr val="D19A66"/>
                </a:solidFill>
              </a:rPr>
              <a:t>&lt;</a:t>
            </a:r>
            <a:r>
              <a:rPr lang="en" altLang="ko-Kore-KR" dirty="0">
                <a:solidFill>
                  <a:srgbClr val="EF596F"/>
                </a:solidFill>
              </a:rPr>
              <a:t>uses-feature </a:t>
            </a:r>
            <a:r>
              <a:rPr lang="en" altLang="ko-Kore-KR" dirty="0" err="1">
                <a:solidFill>
                  <a:srgbClr val="D19A66"/>
                </a:solidFill>
              </a:rPr>
              <a:t>android:glEsVersion</a:t>
            </a:r>
            <a:r>
              <a:rPr lang="en" altLang="ko-Kore-KR" dirty="0">
                <a:solidFill>
                  <a:srgbClr val="89CA78"/>
                </a:solidFill>
              </a:rPr>
              <a:t>="0x00020000" </a:t>
            </a:r>
            <a:r>
              <a:rPr lang="en" altLang="ko-Kore-KR" dirty="0" err="1">
                <a:solidFill>
                  <a:srgbClr val="D19A66"/>
                </a:solidFill>
              </a:rPr>
              <a:t>android:required</a:t>
            </a:r>
            <a:r>
              <a:rPr lang="en" altLang="ko-Kore-KR" dirty="0">
                <a:solidFill>
                  <a:srgbClr val="89CA78"/>
                </a:solidFill>
              </a:rPr>
              <a:t>="true"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078AD-2F66-0A42-AFFB-A5CB46D41728}"/>
              </a:ext>
            </a:extLst>
          </p:cNvPr>
          <p:cNvSpPr txBox="1"/>
          <p:nvPr/>
        </p:nvSpPr>
        <p:spPr>
          <a:xfrm>
            <a:off x="3048535" y="61397"/>
            <a:ext cx="914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https://github.com/halfseal/gles2arcore/blob/master/1.gles_basic/basic_environment.zip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참고</a:t>
            </a: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25218A-080A-8444-B93E-BFD93292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16" y="2077628"/>
            <a:ext cx="6552162" cy="3196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385354-2CF8-B946-B263-F2D01BD9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16" y="2463692"/>
            <a:ext cx="6552162" cy="7409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4DF1D0-7952-2747-BEEE-6D2B73C6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16" y="3294100"/>
            <a:ext cx="6552162" cy="704237"/>
          </a:xfrm>
          <a:prstGeom prst="rect">
            <a:avLst/>
          </a:prstGeom>
        </p:spPr>
      </p:pic>
      <p:pic>
        <p:nvPicPr>
          <p:cNvPr id="22" name="그림 21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CF9F54B2-6AB1-974C-8FF6-0E8900553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254" y="1845024"/>
            <a:ext cx="2786662" cy="3525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BC75459-FAA1-9146-9004-F8BE3CF683AE}"/>
                  </a:ext>
                </a:extLst>
              </p14:cNvPr>
              <p14:cNvContentPartPr/>
              <p14:nvPr/>
            </p14:nvContentPartPr>
            <p14:xfrm>
              <a:off x="10832313" y="4872756"/>
              <a:ext cx="207000" cy="24624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BC75459-FAA1-9146-9004-F8BE3CF683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23313" y="4863756"/>
                <a:ext cx="22464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F75121-E6A1-6243-9566-1116C2D28C64}"/>
              </a:ext>
            </a:extLst>
          </p:cNvPr>
          <p:cNvGrpSpPr/>
          <p:nvPr/>
        </p:nvGrpSpPr>
        <p:grpSpPr>
          <a:xfrm>
            <a:off x="10764633" y="5230956"/>
            <a:ext cx="397440" cy="275040"/>
            <a:chOff x="10578517" y="5951147"/>
            <a:chExt cx="3974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5C52112-A56C-A243-875A-B44A9FDDFD7F}"/>
                    </a:ext>
                  </a:extLst>
                </p14:cNvPr>
                <p14:cNvContentPartPr/>
                <p14:nvPr/>
              </p14:nvContentPartPr>
              <p14:xfrm>
                <a:off x="10578517" y="5973467"/>
                <a:ext cx="101160" cy="2185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5C52112-A56C-A243-875A-B44A9FDDFD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69517" y="5964827"/>
                  <a:ext cx="118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7A967D9-9104-E149-8E9A-B31141FD6D91}"/>
                    </a:ext>
                  </a:extLst>
                </p14:cNvPr>
                <p14:cNvContentPartPr/>
                <p14:nvPr/>
              </p14:nvContentPartPr>
              <p14:xfrm>
                <a:off x="10702717" y="5987867"/>
                <a:ext cx="142200" cy="1648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7A967D9-9104-E149-8E9A-B31141FD6D9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94077" y="5979227"/>
                  <a:ext cx="159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646AB14-1E48-154A-BFA7-300641F5A1DE}"/>
                    </a:ext>
                  </a:extLst>
                </p14:cNvPr>
                <p14:cNvContentPartPr/>
                <p14:nvPr/>
              </p14:nvContentPartPr>
              <p14:xfrm>
                <a:off x="10799557" y="6015947"/>
                <a:ext cx="15840" cy="1742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646AB14-1E48-154A-BFA7-300641F5A1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90557" y="6007307"/>
                  <a:ext cx="33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775005C-0D90-2C42-A86F-E8C2BEC0F1F9}"/>
                    </a:ext>
                  </a:extLst>
                </p14:cNvPr>
                <p14:cNvContentPartPr/>
                <p14:nvPr/>
              </p14:nvContentPartPr>
              <p14:xfrm>
                <a:off x="10878757" y="5951147"/>
                <a:ext cx="97200" cy="275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775005C-0D90-2C42-A86F-E8C2BEC0F1F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69757" y="5942147"/>
                  <a:ext cx="114840" cy="29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DB669E-016D-B949-B6A4-EFAE82940324}"/>
              </a:ext>
            </a:extLst>
          </p:cNvPr>
          <p:cNvSpPr txBox="1"/>
          <p:nvPr/>
        </p:nvSpPr>
        <p:spPr>
          <a:xfrm>
            <a:off x="374490" y="4182547"/>
            <a:ext cx="3432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solidFill>
                  <a:srgbClr val="D19A66"/>
                </a:solidFill>
              </a:rPr>
              <a:t>&lt;</a:t>
            </a:r>
            <a:r>
              <a:rPr lang="en" altLang="ko-Kore-KR" sz="1400" dirty="0" err="1">
                <a:solidFill>
                  <a:srgbClr val="EF596F"/>
                </a:solidFill>
              </a:rPr>
              <a:t>android.opengl.GLSurfaceView</a:t>
            </a:r>
            <a:br>
              <a:rPr lang="en" altLang="ko-Kore-KR" sz="1400" dirty="0">
                <a:solidFill>
                  <a:srgbClr val="EF596F"/>
                </a:solidFill>
              </a:rPr>
            </a:br>
            <a:r>
              <a:rPr lang="en" altLang="ko-Kore-KR" sz="1400" dirty="0">
                <a:solidFill>
                  <a:srgbClr val="EF596F"/>
                </a:solidFill>
              </a:rPr>
              <a:t>    </a:t>
            </a:r>
            <a:r>
              <a:rPr lang="en" altLang="ko-Kore-KR" sz="1400" dirty="0" err="1">
                <a:solidFill>
                  <a:srgbClr val="D19A66"/>
                </a:solidFill>
              </a:rPr>
              <a:t>android:id</a:t>
            </a:r>
            <a:r>
              <a:rPr lang="en" altLang="ko-Kore-KR" sz="1400" dirty="0">
                <a:solidFill>
                  <a:srgbClr val="89CA78"/>
                </a:solidFill>
              </a:rPr>
              <a:t>="@+id/</a:t>
            </a:r>
            <a:r>
              <a:rPr lang="en" altLang="ko-Kore-KR" sz="1400" dirty="0" err="1">
                <a:solidFill>
                  <a:srgbClr val="89CA78"/>
                </a:solidFill>
              </a:rPr>
              <a:t>surfaceView</a:t>
            </a:r>
            <a:r>
              <a:rPr lang="en" altLang="ko-Kore-KR" sz="1400" dirty="0">
                <a:solidFill>
                  <a:srgbClr val="89CA78"/>
                </a:solidFill>
              </a:rPr>
              <a:t>"</a:t>
            </a:r>
            <a:br>
              <a:rPr lang="en" altLang="ko-Kore-KR" sz="1400" dirty="0">
                <a:solidFill>
                  <a:srgbClr val="89CA78"/>
                </a:solidFill>
              </a:rPr>
            </a:br>
            <a:r>
              <a:rPr lang="en" altLang="ko-Kore-KR" sz="1400" dirty="0">
                <a:solidFill>
                  <a:srgbClr val="89CA78"/>
                </a:solidFill>
              </a:rPr>
              <a:t>    </a:t>
            </a:r>
            <a:r>
              <a:rPr lang="en" altLang="ko-Kore-KR" sz="1400" dirty="0" err="1">
                <a:solidFill>
                  <a:srgbClr val="D19A66"/>
                </a:solidFill>
              </a:rPr>
              <a:t>android:layout_width</a:t>
            </a:r>
            <a:r>
              <a:rPr lang="en" altLang="ko-Kore-KR" sz="1400" dirty="0">
                <a:solidFill>
                  <a:srgbClr val="89CA78"/>
                </a:solidFill>
              </a:rPr>
              <a:t>="</a:t>
            </a:r>
            <a:r>
              <a:rPr lang="en" altLang="ko-Kore-KR" sz="1400" dirty="0" err="1">
                <a:solidFill>
                  <a:srgbClr val="89CA78"/>
                </a:solidFill>
              </a:rPr>
              <a:t>match_parent</a:t>
            </a:r>
            <a:r>
              <a:rPr lang="en" altLang="ko-Kore-KR" sz="1400" dirty="0">
                <a:solidFill>
                  <a:srgbClr val="89CA78"/>
                </a:solidFill>
              </a:rPr>
              <a:t>"</a:t>
            </a:r>
            <a:br>
              <a:rPr lang="en" altLang="ko-Kore-KR" sz="1400" dirty="0">
                <a:solidFill>
                  <a:srgbClr val="89CA78"/>
                </a:solidFill>
              </a:rPr>
            </a:br>
            <a:r>
              <a:rPr lang="en" altLang="ko-Kore-KR" sz="1400" dirty="0">
                <a:solidFill>
                  <a:srgbClr val="89CA78"/>
                </a:solidFill>
              </a:rPr>
              <a:t>    </a:t>
            </a:r>
            <a:r>
              <a:rPr lang="en" altLang="ko-Kore-KR" sz="1400" dirty="0" err="1">
                <a:solidFill>
                  <a:srgbClr val="D19A66"/>
                </a:solidFill>
              </a:rPr>
              <a:t>android:layout_height</a:t>
            </a:r>
            <a:r>
              <a:rPr lang="en" altLang="ko-Kore-KR" sz="1400" dirty="0">
                <a:solidFill>
                  <a:srgbClr val="89CA78"/>
                </a:solidFill>
              </a:rPr>
              <a:t>="</a:t>
            </a:r>
            <a:r>
              <a:rPr lang="en" altLang="ko-Kore-KR" sz="1400" dirty="0" err="1">
                <a:solidFill>
                  <a:srgbClr val="89CA78"/>
                </a:solidFill>
              </a:rPr>
              <a:t>match_parent</a:t>
            </a:r>
            <a:r>
              <a:rPr lang="en" altLang="ko-Kore-KR" sz="1400" dirty="0">
                <a:solidFill>
                  <a:srgbClr val="89CA78"/>
                </a:solidFill>
              </a:rPr>
              <a:t>" </a:t>
            </a:r>
            <a:r>
              <a:rPr lang="en" altLang="ko-Kore-KR" sz="1400" dirty="0">
                <a:solidFill>
                  <a:srgbClr val="D19A66"/>
                </a:solidFill>
              </a:rPr>
              <a:t>/&gt;</a:t>
            </a:r>
            <a:endParaRPr kumimoji="1" lang="ko-Kore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6767D-9D0F-DE4A-B8E5-2765D47D0E99}"/>
              </a:ext>
            </a:extLst>
          </p:cNvPr>
          <p:cNvSpPr txBox="1"/>
          <p:nvPr/>
        </p:nvSpPr>
        <p:spPr>
          <a:xfrm>
            <a:off x="4319048" y="3995611"/>
            <a:ext cx="45012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dirty="0">
                <a:solidFill>
                  <a:srgbClr val="D55FDE"/>
                </a:solidFill>
              </a:rPr>
              <a:t>protected void </a:t>
            </a:r>
            <a:r>
              <a:rPr lang="en" altLang="ko-Kore-KR" sz="1400" dirty="0" err="1">
                <a:solidFill>
                  <a:srgbClr val="61AFEF"/>
                </a:solidFill>
              </a:rPr>
              <a:t>onCreate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Bundle </a:t>
            </a:r>
            <a:r>
              <a:rPr lang="en" altLang="ko-Kore-KR" sz="1400" dirty="0" err="1">
                <a:solidFill>
                  <a:srgbClr val="D19A66"/>
                </a:solidFill>
              </a:rPr>
              <a:t>savedInstanceState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D55FDE"/>
                </a:solidFill>
              </a:rPr>
              <a:t>super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onCreate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D19A66"/>
                </a:solidFill>
              </a:rPr>
              <a:t>savedInstanceState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61AFEF"/>
                </a:solidFill>
              </a:rPr>
              <a:t>setContentView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5C07B"/>
                </a:solidFill>
              </a:rPr>
              <a:t>layout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D19A66"/>
                </a:solidFill>
              </a:rPr>
              <a:t>activity_main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GLSurfaceView</a:t>
            </a:r>
            <a:r>
              <a:rPr lang="en" altLang="ko-Kore-KR" sz="1400" dirty="0">
                <a:solidFill>
                  <a:srgbClr val="D19A66"/>
                </a:solidFill>
              </a:rPr>
              <a:t>) </a:t>
            </a:r>
            <a:r>
              <a:rPr lang="en" altLang="ko-Kore-KR" sz="1400" dirty="0" err="1">
                <a:solidFill>
                  <a:srgbClr val="61AFEF"/>
                </a:solidFill>
              </a:rPr>
              <a:t>findViewById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E5C07B"/>
                </a:solidFill>
              </a:rPr>
              <a:t>id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D19A66"/>
                </a:solidFill>
              </a:rPr>
              <a:t>surfaceView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setPreserveEGLContextOnPause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D55FDE"/>
                </a:solidFill>
              </a:rPr>
              <a:t>true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setEGLContextClientVersion</a:t>
            </a:r>
            <a:r>
              <a:rPr lang="en" altLang="ko-Kore-KR" sz="1400" dirty="0">
                <a:solidFill>
                  <a:srgbClr val="D19A66"/>
                </a:solidFill>
              </a:rPr>
              <a:t>(2)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setEGLConfigChooser</a:t>
            </a:r>
            <a:r>
              <a:rPr lang="en" altLang="ko-Kore-KR" sz="1400" dirty="0">
                <a:solidFill>
                  <a:srgbClr val="D19A66"/>
                </a:solidFill>
              </a:rPr>
              <a:t>(8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8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16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setRenderer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D55FDE"/>
                </a:solidFill>
              </a:rPr>
              <a:t>this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468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D7AFC-5484-2440-A3D7-C8D2D9E72E18}"/>
              </a:ext>
            </a:extLst>
          </p:cNvPr>
          <p:cNvSpPr txBox="1"/>
          <p:nvPr/>
        </p:nvSpPr>
        <p:spPr>
          <a:xfrm>
            <a:off x="2054733" y="262404"/>
            <a:ext cx="8082534" cy="39703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i="1" dirty="0">
                <a:solidFill>
                  <a:srgbClr val="E5C07B"/>
                </a:solidFill>
              </a:rPr>
              <a:t>@Override</a:t>
            </a:r>
            <a:br>
              <a:rPr lang="en" altLang="ko-Kore-KR" i="1" dirty="0">
                <a:solidFill>
                  <a:srgbClr val="E5C07B"/>
                </a:solidFill>
              </a:rPr>
            </a:br>
            <a:r>
              <a:rPr lang="en" altLang="ko-Kore-KR" i="1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onSurfaceCreated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5C07B"/>
                </a:solidFill>
              </a:rPr>
              <a:t>EGLConfig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>
                <a:solidFill>
                  <a:srgbClr val="D19A66"/>
                </a:solidFill>
              </a:rPr>
              <a:t>config)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glClearColor</a:t>
            </a:r>
            <a:r>
              <a:rPr lang="en" altLang="ko-Kore-KR" dirty="0">
                <a:solidFill>
                  <a:srgbClr val="D19A66"/>
                </a:solidFill>
              </a:rPr>
              <a:t>(0.5f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i="1" dirty="0">
                <a:solidFill>
                  <a:srgbClr val="E5C07B"/>
                </a:solidFill>
              </a:rPr>
              <a:t>@Override</a:t>
            </a:r>
            <a:br>
              <a:rPr lang="en" altLang="ko-Kore-KR" i="1" dirty="0">
                <a:solidFill>
                  <a:srgbClr val="E5C07B"/>
                </a:solidFill>
              </a:rPr>
            </a:br>
            <a:r>
              <a:rPr lang="en" altLang="ko-Kore-KR" i="1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onSurfaceChanged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/>
              <a:t>, </a:t>
            </a:r>
            <a:r>
              <a:rPr lang="en" altLang="ko-Kore-KR" i="1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i="1" dirty="0">
                <a:solidFill>
                  <a:srgbClr val="D55FDE"/>
                </a:solidFill>
              </a:rPr>
              <a:t>int </a:t>
            </a:r>
            <a:r>
              <a:rPr lang="en" altLang="ko-Kore-KR" dirty="0">
                <a:solidFill>
                  <a:srgbClr val="D19A66"/>
                </a:solidFill>
              </a:rPr>
              <a:t>height)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glViewport</a:t>
            </a:r>
            <a:r>
              <a:rPr lang="en" altLang="ko-Kore-KR" dirty="0">
                <a:solidFill>
                  <a:srgbClr val="D19A66"/>
                </a:solidFill>
              </a:rPr>
              <a:t>(0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height)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i="1" dirty="0">
                <a:solidFill>
                  <a:srgbClr val="E5C07B"/>
                </a:solidFill>
              </a:rPr>
              <a:t>@Override</a:t>
            </a:r>
            <a:br>
              <a:rPr lang="en" altLang="ko-Kore-KR" i="1" dirty="0">
                <a:solidFill>
                  <a:srgbClr val="E5C07B"/>
                </a:solidFill>
              </a:rPr>
            </a:br>
            <a:r>
              <a:rPr lang="en" altLang="ko-Kore-KR" i="1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onDrawFrame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glClear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GL_COLOR_BUFFER_BIT </a:t>
            </a:r>
            <a:r>
              <a:rPr lang="en" altLang="ko-Kore-KR" dirty="0"/>
              <a:t>|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GL_DEPTH_BUFFER_BIT)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465CA-483F-BA42-9E26-105A7FA92745}"/>
              </a:ext>
            </a:extLst>
          </p:cNvPr>
          <p:cNvSpPr txBox="1"/>
          <p:nvPr/>
        </p:nvSpPr>
        <p:spPr>
          <a:xfrm>
            <a:off x="1043872" y="4539632"/>
            <a:ext cx="5061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glClearColor</a:t>
            </a:r>
            <a:r>
              <a:rPr kumimoji="1" lang="en-US" altLang="ko-Kore-KR" dirty="0"/>
              <a:t> :</a:t>
            </a:r>
            <a:r>
              <a:rPr kumimoji="1" lang="ko-KR" altLang="en-US" dirty="0"/>
              <a:t> 초기 화면의 색상을 결정</a:t>
            </a:r>
            <a:endParaRPr kumimoji="1" lang="en-US" altLang="ko-KR" dirty="0"/>
          </a:p>
          <a:p>
            <a:r>
              <a:rPr kumimoji="1" lang="en-US" altLang="ko-KR" dirty="0" err="1"/>
              <a:t>glViewport</a:t>
            </a:r>
            <a:r>
              <a:rPr kumimoji="1" lang="en-US" altLang="ko-KR" dirty="0"/>
              <a:t> : </a:t>
            </a:r>
            <a:r>
              <a:rPr kumimoji="1" lang="ko-Kore-KR" altLang="en-US" dirty="0"/>
              <a:t>화면의</a:t>
            </a:r>
            <a:r>
              <a:rPr kumimoji="1" lang="ko-KR" altLang="en-US" dirty="0"/>
              <a:t> 크기를 결정</a:t>
            </a:r>
            <a:endParaRPr kumimoji="1" lang="en-US" altLang="ko-KR" dirty="0"/>
          </a:p>
          <a:p>
            <a:r>
              <a:rPr kumimoji="1" lang="en-US" altLang="ko-KR" dirty="0" err="1"/>
              <a:t>glClear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프레임을 그리기 전 초기화 할 것을 세팅 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6E55B-BBA5-AB43-A9EF-DEF7645BB193}"/>
              </a:ext>
            </a:extLst>
          </p:cNvPr>
          <p:cNvSpPr txBox="1"/>
          <p:nvPr/>
        </p:nvSpPr>
        <p:spPr>
          <a:xfrm>
            <a:off x="2613892" y="6308436"/>
            <a:ext cx="705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자세하게 알고 싶으면 </a:t>
            </a:r>
            <a:r>
              <a:rPr kumimoji="1" lang="en" altLang="ko-KR" dirty="0">
                <a:hlinkClick r:id="rId2"/>
              </a:rPr>
              <a:t>http://docs.gl</a:t>
            </a:r>
            <a:r>
              <a:rPr kumimoji="1" lang="ko-KR" altLang="en-US" dirty="0"/>
              <a:t> 에서 함수 검색 후 </a:t>
            </a:r>
            <a:r>
              <a:rPr kumimoji="1" lang="en-US" altLang="ko-KR" dirty="0"/>
              <a:t>es2</a:t>
            </a:r>
            <a:r>
              <a:rPr kumimoji="1" lang="ko-KR" altLang="en-US" dirty="0"/>
              <a:t> 클릭</a:t>
            </a:r>
            <a:endParaRPr kumimoji="1" lang="ko-Kore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2B5006A-87CE-8846-B349-4A3C2CEB84ED}"/>
              </a:ext>
            </a:extLst>
          </p:cNvPr>
          <p:cNvGrpSpPr/>
          <p:nvPr/>
        </p:nvGrpSpPr>
        <p:grpSpPr>
          <a:xfrm>
            <a:off x="7547677" y="1037507"/>
            <a:ext cx="976320" cy="1711080"/>
            <a:chOff x="7547677" y="1037507"/>
            <a:chExt cx="976320" cy="17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21B10B7-97BC-5E43-9DAB-2DC34F1FA8B9}"/>
                    </a:ext>
                  </a:extLst>
                </p14:cNvPr>
                <p14:cNvContentPartPr/>
                <p14:nvPr/>
              </p14:nvContentPartPr>
              <p14:xfrm>
                <a:off x="7547677" y="1037507"/>
                <a:ext cx="342000" cy="1711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21B10B7-97BC-5E43-9DAB-2DC34F1FA8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8677" y="1028507"/>
                  <a:ext cx="35964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CDE0C04-EE1C-2249-BD9D-303C85F56E7D}"/>
                    </a:ext>
                  </a:extLst>
                </p14:cNvPr>
                <p14:cNvContentPartPr/>
                <p14:nvPr/>
              </p14:nvContentPartPr>
              <p14:xfrm>
                <a:off x="7899397" y="1763987"/>
                <a:ext cx="550080" cy="98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CDE0C04-EE1C-2249-BD9D-303C85F56E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0757" y="1755347"/>
                  <a:ext cx="567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622B87A-5C1F-F54A-9B81-353C3FCC0ED1}"/>
                    </a:ext>
                  </a:extLst>
                </p14:cNvPr>
                <p14:cNvContentPartPr/>
                <p14:nvPr/>
              </p14:nvContentPartPr>
              <p14:xfrm>
                <a:off x="8408437" y="1704227"/>
                <a:ext cx="115560" cy="152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622B87A-5C1F-F54A-9B81-353C3FCC0E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9437" y="1695587"/>
                  <a:ext cx="1332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656C50-CE31-EB45-AB36-7EC9BFE9C254}"/>
              </a:ext>
            </a:extLst>
          </p:cNvPr>
          <p:cNvGrpSpPr/>
          <p:nvPr/>
        </p:nvGrpSpPr>
        <p:grpSpPr>
          <a:xfrm>
            <a:off x="8831077" y="1407587"/>
            <a:ext cx="1020960" cy="684720"/>
            <a:chOff x="8831077" y="1407587"/>
            <a:chExt cx="102096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5943D51-6834-7948-A0D5-460103705CD9}"/>
                    </a:ext>
                  </a:extLst>
                </p14:cNvPr>
                <p14:cNvContentPartPr/>
                <p14:nvPr/>
              </p14:nvContentPartPr>
              <p14:xfrm>
                <a:off x="8916397" y="1457987"/>
                <a:ext cx="6480" cy="662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5943D51-6834-7948-A0D5-460103705C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07757" y="1448987"/>
                  <a:ext cx="24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5035425-0F6E-3B49-86EE-964343176F8F}"/>
                    </a:ext>
                  </a:extLst>
                </p14:cNvPr>
                <p14:cNvContentPartPr/>
                <p14:nvPr/>
              </p14:nvContentPartPr>
              <p14:xfrm>
                <a:off x="8831077" y="1583267"/>
                <a:ext cx="348120" cy="231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5035425-0F6E-3B49-86EE-964343176F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2077" y="1574627"/>
                  <a:ext cx="365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271A2D9-ED01-2A44-B053-E9914805705F}"/>
                    </a:ext>
                  </a:extLst>
                </p14:cNvPr>
                <p14:cNvContentPartPr/>
                <p14:nvPr/>
              </p14:nvContentPartPr>
              <p14:xfrm>
                <a:off x="9157957" y="1514507"/>
                <a:ext cx="64080" cy="147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271A2D9-ED01-2A44-B053-E991480570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49317" y="1505867"/>
                  <a:ext cx="81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FD0F39B-67D7-464F-90D7-D22D30F44A82}"/>
                    </a:ext>
                  </a:extLst>
                </p14:cNvPr>
                <p14:cNvContentPartPr/>
                <p14:nvPr/>
              </p14:nvContentPartPr>
              <p14:xfrm>
                <a:off x="9344077" y="1407587"/>
                <a:ext cx="20880" cy="183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FD0F39B-67D7-464F-90D7-D22D30F44A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35077" y="1398587"/>
                  <a:ext cx="38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7301163-EC6B-9D4A-B2EC-8369EC6F90AE}"/>
                    </a:ext>
                  </a:extLst>
                </p14:cNvPr>
                <p14:cNvContentPartPr/>
                <p14:nvPr/>
              </p14:nvContentPartPr>
              <p14:xfrm>
                <a:off x="9435517" y="1438907"/>
                <a:ext cx="144360" cy="136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7301163-EC6B-9D4A-B2EC-8369EC6F90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26877" y="1429907"/>
                  <a:ext cx="16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B04B94-15CA-0D42-A043-AE7FECB79A9D}"/>
                    </a:ext>
                  </a:extLst>
                </p14:cNvPr>
                <p14:cNvContentPartPr/>
                <p14:nvPr/>
              </p14:nvContentPartPr>
              <p14:xfrm>
                <a:off x="9638197" y="1464467"/>
                <a:ext cx="8640" cy="203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B04B94-15CA-0D42-A043-AE7FECB79A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29197" y="1455827"/>
                  <a:ext cx="26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A352B98-FA1C-ED42-90A5-EFDCFC779090}"/>
                    </a:ext>
                  </a:extLst>
                </p14:cNvPr>
                <p14:cNvContentPartPr/>
                <p14:nvPr/>
              </p14:nvContentPartPr>
              <p14:xfrm>
                <a:off x="9209077" y="1819787"/>
                <a:ext cx="24120" cy="125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A352B98-FA1C-ED42-90A5-EFDCFC7790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0077" y="1811147"/>
                  <a:ext cx="41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8F70CC0-0FE6-D244-B478-D66802DE9E99}"/>
                    </a:ext>
                  </a:extLst>
                </p14:cNvPr>
                <p14:cNvContentPartPr/>
                <p14:nvPr/>
              </p14:nvContentPartPr>
              <p14:xfrm>
                <a:off x="9260197" y="1799627"/>
                <a:ext cx="82800" cy="110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8F70CC0-0FE6-D244-B478-D66802DE9E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51557" y="1790627"/>
                  <a:ext cx="100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17B3CA-F8FC-2B48-A076-AC5767B8AEF1}"/>
                    </a:ext>
                  </a:extLst>
                </p14:cNvPr>
                <p14:cNvContentPartPr/>
                <p14:nvPr/>
              </p14:nvContentPartPr>
              <p14:xfrm>
                <a:off x="9387997" y="1751747"/>
                <a:ext cx="26280" cy="176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17B3CA-F8FC-2B48-A076-AC5767B8AE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78997" y="1743107"/>
                  <a:ext cx="43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BC17445-08C5-B049-93AE-FAB0F72464C8}"/>
                    </a:ext>
                  </a:extLst>
                </p14:cNvPr>
                <p14:cNvContentPartPr/>
                <p14:nvPr/>
              </p14:nvContentPartPr>
              <p14:xfrm>
                <a:off x="9342637" y="1941827"/>
                <a:ext cx="181440" cy="150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BC17445-08C5-B049-93AE-FAB0F72464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33637" y="1933187"/>
                  <a:ext cx="199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0AC58E3-33BE-5046-B0CC-21438306DC9A}"/>
                    </a:ext>
                  </a:extLst>
                </p14:cNvPr>
                <p14:cNvContentPartPr/>
                <p14:nvPr/>
              </p14:nvContentPartPr>
              <p14:xfrm>
                <a:off x="9530917" y="1770107"/>
                <a:ext cx="80640" cy="6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0AC58E3-33BE-5046-B0CC-21438306DC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21917" y="1761467"/>
                  <a:ext cx="98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58C2E2-E966-FF4A-BF46-3A18CA9D1D6A}"/>
                    </a:ext>
                  </a:extLst>
                </p14:cNvPr>
                <p14:cNvContentPartPr/>
                <p14:nvPr/>
              </p14:nvContentPartPr>
              <p14:xfrm>
                <a:off x="9503917" y="1858667"/>
                <a:ext cx="161640" cy="129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58C2E2-E966-FF4A-BF46-3A18CA9D1D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95277" y="1850027"/>
                  <a:ext cx="179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CB9548A-0814-1542-A7DC-03A6F818A529}"/>
                    </a:ext>
                  </a:extLst>
                </p14:cNvPr>
                <p14:cNvContentPartPr/>
                <p14:nvPr/>
              </p14:nvContentPartPr>
              <p14:xfrm>
                <a:off x="9737557" y="1747427"/>
                <a:ext cx="25920" cy="161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CB9548A-0814-1542-A7DC-03A6F818A5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28557" y="1738787"/>
                  <a:ext cx="4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7547E10-F0EC-4F42-8FBA-3189A055FADD}"/>
                    </a:ext>
                  </a:extLst>
                </p14:cNvPr>
                <p14:cNvContentPartPr/>
                <p14:nvPr/>
              </p14:nvContentPartPr>
              <p14:xfrm>
                <a:off x="9773557" y="1806107"/>
                <a:ext cx="51840" cy="33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7547E10-F0EC-4F42-8FBA-3189A055FA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64557" y="1797107"/>
                  <a:ext cx="69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A65577F-0D74-4244-92A7-13E6122F1836}"/>
                    </a:ext>
                  </a:extLst>
                </p14:cNvPr>
                <p14:cNvContentPartPr/>
                <p14:nvPr/>
              </p14:nvContentPartPr>
              <p14:xfrm>
                <a:off x="9831157" y="1750307"/>
                <a:ext cx="20880" cy="165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A65577F-0D74-4244-92A7-13E6122F18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22157" y="1741667"/>
                  <a:ext cx="3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2852FF0-97C4-8444-9CEC-E7FC4E757260}"/>
                    </a:ext>
                  </a:extLst>
                </p14:cNvPr>
                <p14:cNvContentPartPr/>
                <p14:nvPr/>
              </p14:nvContentPartPr>
              <p14:xfrm>
                <a:off x="9734317" y="1932467"/>
                <a:ext cx="81720" cy="99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2852FF0-97C4-8444-9CEC-E7FC4E7572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25677" y="1923467"/>
                  <a:ext cx="993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473117-5781-7841-8E8D-1D85DBFEF3A2}"/>
              </a:ext>
            </a:extLst>
          </p:cNvPr>
          <p:cNvGrpSpPr/>
          <p:nvPr/>
        </p:nvGrpSpPr>
        <p:grpSpPr>
          <a:xfrm>
            <a:off x="9206197" y="3269147"/>
            <a:ext cx="280080" cy="206280"/>
            <a:chOff x="9206197" y="3269147"/>
            <a:chExt cx="2800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256366F-8042-FC44-861A-82AD00EAE531}"/>
                    </a:ext>
                  </a:extLst>
                </p14:cNvPr>
                <p14:cNvContentPartPr/>
                <p14:nvPr/>
              </p14:nvContentPartPr>
              <p14:xfrm>
                <a:off x="9206197" y="3352307"/>
                <a:ext cx="272520" cy="34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256366F-8042-FC44-861A-82AD00EAE5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97557" y="3343307"/>
                  <a:ext cx="290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FE70F6D-8246-0A4B-8FB3-B5C41407E496}"/>
                    </a:ext>
                  </a:extLst>
                </p14:cNvPr>
                <p14:cNvContentPartPr/>
                <p14:nvPr/>
              </p14:nvContentPartPr>
              <p14:xfrm>
                <a:off x="9362437" y="3269147"/>
                <a:ext cx="123840" cy="206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FE70F6D-8246-0A4B-8FB3-B5C41407E4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53797" y="3260147"/>
                  <a:ext cx="14148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00CAF8-9FE8-944A-96A1-F185D69CC601}"/>
              </a:ext>
            </a:extLst>
          </p:cNvPr>
          <p:cNvGrpSpPr/>
          <p:nvPr/>
        </p:nvGrpSpPr>
        <p:grpSpPr>
          <a:xfrm>
            <a:off x="9724957" y="3011387"/>
            <a:ext cx="2345040" cy="613080"/>
            <a:chOff x="9724957" y="3011387"/>
            <a:chExt cx="234504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D6CB2B3-ADD9-B041-AD1E-2C9CFF6F3B74}"/>
                    </a:ext>
                  </a:extLst>
                </p14:cNvPr>
                <p14:cNvContentPartPr/>
                <p14:nvPr/>
              </p14:nvContentPartPr>
              <p14:xfrm>
                <a:off x="9729277" y="3084827"/>
                <a:ext cx="29160" cy="178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D6CB2B3-ADD9-B041-AD1E-2C9CFF6F3B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20277" y="3075827"/>
                  <a:ext cx="46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26E8113-3FE4-B94B-B274-519F5671EA9E}"/>
                    </a:ext>
                  </a:extLst>
                </p14:cNvPr>
                <p14:cNvContentPartPr/>
                <p14:nvPr/>
              </p14:nvContentPartPr>
              <p14:xfrm>
                <a:off x="9724957" y="3120467"/>
                <a:ext cx="127800" cy="91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26E8113-3FE4-B94B-B274-519F5671EA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16317" y="3111827"/>
                  <a:ext cx="145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EE1DC67-BC04-C044-A099-2F6B01A1C474}"/>
                    </a:ext>
                  </a:extLst>
                </p14:cNvPr>
                <p14:cNvContentPartPr/>
                <p14:nvPr/>
              </p14:nvContentPartPr>
              <p14:xfrm>
                <a:off x="9924757" y="3036227"/>
                <a:ext cx="62280" cy="99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EE1DC67-BC04-C044-A099-2F6B01A1C4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15757" y="3027227"/>
                  <a:ext cx="7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C171AE5-E431-6644-8C4A-1AB9335525E3}"/>
                    </a:ext>
                  </a:extLst>
                </p14:cNvPr>
                <p14:cNvContentPartPr/>
                <p14:nvPr/>
              </p14:nvContentPartPr>
              <p14:xfrm>
                <a:off x="9889837" y="3202907"/>
                <a:ext cx="138240" cy="54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C171AE5-E431-6644-8C4A-1AB9335525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80837" y="3193907"/>
                  <a:ext cx="155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25FBF0-6261-5A4F-86C7-C730F8BD374D}"/>
                    </a:ext>
                  </a:extLst>
                </p14:cNvPr>
                <p14:cNvContentPartPr/>
                <p14:nvPr/>
              </p14:nvContentPartPr>
              <p14:xfrm>
                <a:off x="10103677" y="3043067"/>
                <a:ext cx="2520" cy="694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25FBF0-6261-5A4F-86C7-C730F8BD37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95037" y="3034427"/>
                  <a:ext cx="20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59C951D-A44D-184F-A6FC-83922F0BC332}"/>
                    </a:ext>
                  </a:extLst>
                </p14:cNvPr>
                <p14:cNvContentPartPr/>
                <p14:nvPr/>
              </p14:nvContentPartPr>
              <p14:xfrm>
                <a:off x="10112677" y="3011387"/>
                <a:ext cx="139320" cy="185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59C951D-A44D-184F-A6FC-83922F0BC33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04037" y="3002747"/>
                  <a:ext cx="156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908638B-4252-424D-832C-245CBD40358D}"/>
                    </a:ext>
                  </a:extLst>
                </p14:cNvPr>
                <p14:cNvContentPartPr/>
                <p14:nvPr/>
              </p14:nvContentPartPr>
              <p14:xfrm>
                <a:off x="10185037" y="3239987"/>
                <a:ext cx="86040" cy="84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908638B-4252-424D-832C-245CBD4035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76037" y="3230987"/>
                  <a:ext cx="10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32BC2C-91C1-1048-A9C5-5A7203F21F24}"/>
                    </a:ext>
                  </a:extLst>
                </p14:cNvPr>
                <p14:cNvContentPartPr/>
                <p14:nvPr/>
              </p14:nvContentPartPr>
              <p14:xfrm>
                <a:off x="9891277" y="3436547"/>
                <a:ext cx="62280" cy="129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32BC2C-91C1-1048-A9C5-5A7203F21F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82277" y="3427907"/>
                  <a:ext cx="79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A0F271E-6BED-684D-8828-3F15497C946E}"/>
                    </a:ext>
                  </a:extLst>
                </p14:cNvPr>
                <p14:cNvContentPartPr/>
                <p14:nvPr/>
              </p14:nvContentPartPr>
              <p14:xfrm>
                <a:off x="9880117" y="3446987"/>
                <a:ext cx="124560" cy="126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A0F271E-6BED-684D-8828-3F15497C94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71117" y="3437987"/>
                  <a:ext cx="142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D83C30C-4520-BB43-93B2-57575F2A5082}"/>
                    </a:ext>
                  </a:extLst>
                </p14:cNvPr>
                <p14:cNvContentPartPr/>
                <p14:nvPr/>
              </p14:nvContentPartPr>
              <p14:xfrm>
                <a:off x="10243717" y="3403787"/>
                <a:ext cx="41400" cy="220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D83C30C-4520-BB43-93B2-57575F2A50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35077" y="3394787"/>
                  <a:ext cx="59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9537186-2E90-DB4D-B300-6CBE13D19E23}"/>
                    </a:ext>
                  </a:extLst>
                </p14:cNvPr>
                <p14:cNvContentPartPr/>
                <p14:nvPr/>
              </p14:nvContentPartPr>
              <p14:xfrm>
                <a:off x="10363237" y="3405947"/>
                <a:ext cx="86040" cy="141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9537186-2E90-DB4D-B300-6CBE13D19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54597" y="3396947"/>
                  <a:ext cx="103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629E40-CDA6-9544-B30F-61A21A5A1DA1}"/>
                    </a:ext>
                  </a:extLst>
                </p14:cNvPr>
                <p14:cNvContentPartPr/>
                <p14:nvPr/>
              </p14:nvContentPartPr>
              <p14:xfrm>
                <a:off x="10524517" y="3397667"/>
                <a:ext cx="70200" cy="101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629E40-CDA6-9544-B30F-61A21A5A1D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15877" y="3388667"/>
                  <a:ext cx="8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7ED3E83-27A0-5346-9D6F-62892656CB83}"/>
                    </a:ext>
                  </a:extLst>
                </p14:cNvPr>
                <p14:cNvContentPartPr/>
                <p14:nvPr/>
              </p14:nvContentPartPr>
              <p14:xfrm>
                <a:off x="10652317" y="3393707"/>
                <a:ext cx="111600" cy="101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7ED3E83-27A0-5346-9D6F-62892656CB8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43317" y="3384707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B3E8A3A-D1EA-7546-B536-518BB784427C}"/>
                    </a:ext>
                  </a:extLst>
                </p14:cNvPr>
                <p14:cNvContentPartPr/>
                <p14:nvPr/>
              </p14:nvContentPartPr>
              <p14:xfrm>
                <a:off x="10854637" y="3353387"/>
                <a:ext cx="99000" cy="112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B3E8A3A-D1EA-7546-B536-518BB784427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45997" y="3344747"/>
                  <a:ext cx="116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C55317D-6237-D549-974E-B96B7EA0FA2B}"/>
                    </a:ext>
                  </a:extLst>
                </p14:cNvPr>
                <p14:cNvContentPartPr/>
                <p14:nvPr/>
              </p14:nvContentPartPr>
              <p14:xfrm>
                <a:off x="11059117" y="3372107"/>
                <a:ext cx="64080" cy="70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C55317D-6237-D549-974E-B96B7EA0FA2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50117" y="3363107"/>
                  <a:ext cx="81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F10831A-18E1-DF46-B84B-DC29C3093CBE}"/>
                    </a:ext>
                  </a:extLst>
                </p14:cNvPr>
                <p14:cNvContentPartPr/>
                <p14:nvPr/>
              </p14:nvContentPartPr>
              <p14:xfrm>
                <a:off x="11147677" y="3349427"/>
                <a:ext cx="103320" cy="77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F10831A-18E1-DF46-B84B-DC29C3093C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38677" y="3340427"/>
                  <a:ext cx="12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BBE08A4-264C-E440-98C7-ED29236261BA}"/>
                    </a:ext>
                  </a:extLst>
                </p14:cNvPr>
                <p14:cNvContentPartPr/>
                <p14:nvPr/>
              </p14:nvContentPartPr>
              <p14:xfrm>
                <a:off x="11335237" y="3308387"/>
                <a:ext cx="118440" cy="72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BBE08A4-264C-E440-98C7-ED29236261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26597" y="3299387"/>
                  <a:ext cx="136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AE33D13-CC74-514E-8945-3CE92129056B}"/>
                    </a:ext>
                  </a:extLst>
                </p14:cNvPr>
                <p14:cNvContentPartPr/>
                <p14:nvPr/>
              </p14:nvContentPartPr>
              <p14:xfrm>
                <a:off x="11510917" y="3269147"/>
                <a:ext cx="126000" cy="1033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AE33D13-CC74-514E-8945-3CE92129056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02277" y="3260507"/>
                  <a:ext cx="143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FEBC4BC-28EA-DC4C-8AE6-31266352C757}"/>
                    </a:ext>
                  </a:extLst>
                </p14:cNvPr>
                <p14:cNvContentPartPr/>
                <p14:nvPr/>
              </p14:nvContentPartPr>
              <p14:xfrm>
                <a:off x="11642677" y="3209387"/>
                <a:ext cx="119880" cy="113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FEBC4BC-28EA-DC4C-8AE6-31266352C7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34037" y="3200747"/>
                  <a:ext cx="137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DF6771E-3BF6-3E45-9E24-736A020229D7}"/>
                    </a:ext>
                  </a:extLst>
                </p14:cNvPr>
                <p14:cNvContentPartPr/>
                <p14:nvPr/>
              </p14:nvContentPartPr>
              <p14:xfrm>
                <a:off x="11818717" y="3193187"/>
                <a:ext cx="102240" cy="88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DF6771E-3BF6-3E45-9E24-736A020229D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809717" y="3184187"/>
                  <a:ext cx="119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B81AC01-E8BC-D542-A885-7CFEFC929383}"/>
                    </a:ext>
                  </a:extLst>
                </p14:cNvPr>
                <p14:cNvContentPartPr/>
                <p14:nvPr/>
              </p14:nvContentPartPr>
              <p14:xfrm>
                <a:off x="11937877" y="3139547"/>
                <a:ext cx="132120" cy="103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B81AC01-E8BC-D542-A885-7CFEFC9293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29237" y="3130547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99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80721DBF-1E13-8E45-A9CE-2552214A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291" y="0"/>
            <a:ext cx="3542130" cy="6858000"/>
          </a:xfrm>
          <a:prstGeom prst="rect">
            <a:avLst/>
          </a:prstGeom>
        </p:spPr>
      </p:pic>
      <p:pic>
        <p:nvPicPr>
          <p:cNvPr id="7" name="그림 6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68F1155-92A7-984C-B9D9-AA22AB0B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79" y="0"/>
            <a:ext cx="35421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796AB-C17A-FD4A-9C60-22DAB1E788CE}"/>
              </a:ext>
            </a:extLst>
          </p:cNvPr>
          <p:cNvSpPr txBox="1"/>
          <p:nvPr/>
        </p:nvSpPr>
        <p:spPr>
          <a:xfrm>
            <a:off x="2176142" y="6105236"/>
            <a:ext cx="333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glViewport</a:t>
            </a:r>
            <a:r>
              <a:rPr lang="en" altLang="ko-Kore-KR" dirty="0">
                <a:solidFill>
                  <a:srgbClr val="D19A66"/>
                </a:solidFill>
              </a:rPr>
              <a:t>(0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height)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389E8-C0AF-624F-BD8F-1D2DE0BB8BE8}"/>
              </a:ext>
            </a:extLst>
          </p:cNvPr>
          <p:cNvSpPr txBox="1"/>
          <p:nvPr/>
        </p:nvSpPr>
        <p:spPr>
          <a:xfrm>
            <a:off x="6522561" y="6105236"/>
            <a:ext cx="364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glViewport</a:t>
            </a:r>
            <a:r>
              <a:rPr lang="en" altLang="ko-Kore-KR" dirty="0">
                <a:solidFill>
                  <a:srgbClr val="D19A66"/>
                </a:solidFill>
              </a:rPr>
              <a:t>(0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width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height / 2)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5CDFD24-C810-6D43-A501-C7B3FF093B81}"/>
                  </a:ext>
                </a:extLst>
              </p14:cNvPr>
              <p14:cNvContentPartPr/>
              <p14:nvPr/>
            </p14:nvContentPartPr>
            <p14:xfrm>
              <a:off x="2228677" y="1469147"/>
              <a:ext cx="2994480" cy="4233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5CDFD24-C810-6D43-A501-C7B3FF093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677" y="1460147"/>
                <a:ext cx="3012120" cy="425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FF0EC1D5-20DB-854E-98C1-FB66ABC793F9}"/>
              </a:ext>
            </a:extLst>
          </p:cNvPr>
          <p:cNvGrpSpPr/>
          <p:nvPr/>
        </p:nvGrpSpPr>
        <p:grpSpPr>
          <a:xfrm>
            <a:off x="5442397" y="2964947"/>
            <a:ext cx="4322520" cy="2815920"/>
            <a:chOff x="5442397" y="2964947"/>
            <a:chExt cx="4322520" cy="28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F8C610F-8D53-C94B-B3DD-869DD3F432AD}"/>
                    </a:ext>
                  </a:extLst>
                </p14:cNvPr>
                <p14:cNvContentPartPr/>
                <p14:nvPr/>
              </p14:nvContentPartPr>
              <p14:xfrm>
                <a:off x="6823357" y="3503867"/>
                <a:ext cx="2941560" cy="227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F8C610F-8D53-C94B-B3DD-869DD3F432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4717" y="3495227"/>
                  <a:ext cx="2959200" cy="22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79688E0-338B-8447-98A6-A447BE075A52}"/>
                    </a:ext>
                  </a:extLst>
                </p14:cNvPr>
                <p14:cNvContentPartPr/>
                <p14:nvPr/>
              </p14:nvContentPartPr>
              <p14:xfrm>
                <a:off x="5442397" y="3212267"/>
                <a:ext cx="1299960" cy="239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79688E0-338B-8447-98A6-A447BE075A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3397" y="3203267"/>
                  <a:ext cx="1317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050DFB4-0FB7-8A40-8DAE-481B560801F0}"/>
                    </a:ext>
                  </a:extLst>
                </p14:cNvPr>
                <p14:cNvContentPartPr/>
                <p14:nvPr/>
              </p14:nvContentPartPr>
              <p14:xfrm>
                <a:off x="6684397" y="3301907"/>
                <a:ext cx="117720" cy="150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050DFB4-0FB7-8A40-8DAE-481B560801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75397" y="3292907"/>
                  <a:ext cx="135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D825F3-FAE2-8741-8134-39DCDF4496B5}"/>
                    </a:ext>
                  </a:extLst>
                </p14:cNvPr>
                <p14:cNvContentPartPr/>
                <p14:nvPr/>
              </p14:nvContentPartPr>
              <p14:xfrm>
                <a:off x="7090117" y="3029747"/>
                <a:ext cx="140400" cy="55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D825F3-FAE2-8741-8134-39DCDF4496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81117" y="3021107"/>
                  <a:ext cx="158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655F532-9144-734E-9726-D72E98507EB8}"/>
                    </a:ext>
                  </a:extLst>
                </p14:cNvPr>
                <p14:cNvContentPartPr/>
                <p14:nvPr/>
              </p14:nvContentPartPr>
              <p14:xfrm>
                <a:off x="7114957" y="3077267"/>
                <a:ext cx="122760" cy="76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655F532-9144-734E-9726-D72E98507E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6317" y="3068267"/>
                  <a:ext cx="140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832636E-764D-174E-AADC-C0EAF553CA22}"/>
                    </a:ext>
                  </a:extLst>
                </p14:cNvPr>
                <p14:cNvContentPartPr/>
                <p14:nvPr/>
              </p14:nvContentPartPr>
              <p14:xfrm>
                <a:off x="7141597" y="3174107"/>
                <a:ext cx="117720" cy="72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832636E-764D-174E-AADC-C0EAF553CA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2597" y="3165107"/>
                  <a:ext cx="135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3C3EE09-D1EA-7A4D-9903-379B5FAAE2EC}"/>
                    </a:ext>
                  </a:extLst>
                </p14:cNvPr>
                <p14:cNvContentPartPr/>
                <p14:nvPr/>
              </p14:nvContentPartPr>
              <p14:xfrm>
                <a:off x="7360117" y="3032987"/>
                <a:ext cx="47520" cy="36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3C3EE09-D1EA-7A4D-9903-379B5FAAE2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1117" y="3023987"/>
                  <a:ext cx="65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0912C5A-5C47-EC4D-BE90-61158ECC6E9C}"/>
                    </a:ext>
                  </a:extLst>
                </p14:cNvPr>
                <p14:cNvContentPartPr/>
                <p14:nvPr/>
              </p14:nvContentPartPr>
              <p14:xfrm>
                <a:off x="7351837" y="3093827"/>
                <a:ext cx="119880" cy="134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0912C5A-5C47-EC4D-BE90-61158ECC6E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2837" y="3084827"/>
                  <a:ext cx="13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2114430-6B2C-5F40-99E9-6ACAED5936D1}"/>
                    </a:ext>
                  </a:extLst>
                </p14:cNvPr>
                <p14:cNvContentPartPr/>
                <p14:nvPr/>
              </p14:nvContentPartPr>
              <p14:xfrm>
                <a:off x="7499797" y="3040187"/>
                <a:ext cx="8640" cy="176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2114430-6B2C-5F40-99E9-6ACAED5936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91157" y="3031187"/>
                  <a:ext cx="26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375CA80-E96D-8C43-A684-81EC720134BF}"/>
                    </a:ext>
                  </a:extLst>
                </p14:cNvPr>
                <p14:cNvContentPartPr/>
                <p14:nvPr/>
              </p14:nvContentPartPr>
              <p14:xfrm>
                <a:off x="7508077" y="3129467"/>
                <a:ext cx="72360" cy="29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375CA80-E96D-8C43-A684-81EC72013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9437" y="3120827"/>
                  <a:ext cx="90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78909C6-24A9-974D-BC6D-5517383740DA}"/>
                    </a:ext>
                  </a:extLst>
                </p14:cNvPr>
                <p14:cNvContentPartPr/>
                <p14:nvPr/>
              </p14:nvContentPartPr>
              <p14:xfrm>
                <a:off x="7629397" y="3077987"/>
                <a:ext cx="62280" cy="76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78909C6-24A9-974D-BC6D-5517383740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20757" y="3069347"/>
                  <a:ext cx="79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522EEF4-E65B-2F4D-8A77-B7F9D5D2D7EE}"/>
                    </a:ext>
                  </a:extLst>
                </p14:cNvPr>
                <p14:cNvContentPartPr/>
                <p14:nvPr/>
              </p14:nvContentPartPr>
              <p14:xfrm>
                <a:off x="7650277" y="3129467"/>
                <a:ext cx="55800" cy="20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522EEF4-E65B-2F4D-8A77-B7F9D5D2D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41277" y="3120827"/>
                  <a:ext cx="73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71C357D-23A4-6840-BEBD-2CEDDACB366B}"/>
                    </a:ext>
                  </a:extLst>
                </p14:cNvPr>
                <p14:cNvContentPartPr/>
                <p14:nvPr/>
              </p14:nvContentPartPr>
              <p14:xfrm>
                <a:off x="7730557" y="3016427"/>
                <a:ext cx="31320" cy="171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71C357D-23A4-6840-BEBD-2CEDDACB36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21557" y="3007427"/>
                  <a:ext cx="48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BC5DD1E-8EAD-504C-BB30-FDDC67223F44}"/>
                    </a:ext>
                  </a:extLst>
                </p14:cNvPr>
                <p14:cNvContentPartPr/>
                <p14:nvPr/>
              </p14:nvContentPartPr>
              <p14:xfrm>
                <a:off x="7977157" y="2964947"/>
                <a:ext cx="93960" cy="147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BC5DD1E-8EAD-504C-BB30-FDDC67223F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8157" y="2955947"/>
                  <a:ext cx="11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FF190F0-928E-8041-8E4B-35D1C193FFF5}"/>
                    </a:ext>
                  </a:extLst>
                </p14:cNvPr>
                <p14:cNvContentPartPr/>
                <p14:nvPr/>
              </p14:nvContentPartPr>
              <p14:xfrm>
                <a:off x="7998757" y="3058187"/>
                <a:ext cx="103320" cy="10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FF190F0-928E-8041-8E4B-35D1C193FF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89757" y="3049547"/>
                  <a:ext cx="120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DCCAD24-43B0-F447-B4CC-00961EC3832B}"/>
                    </a:ext>
                  </a:extLst>
                </p14:cNvPr>
                <p14:cNvContentPartPr/>
                <p14:nvPr/>
              </p14:nvContentPartPr>
              <p14:xfrm>
                <a:off x="8153197" y="2969987"/>
                <a:ext cx="16920" cy="111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DCCAD24-43B0-F447-B4CC-00961EC383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44197" y="2960987"/>
                  <a:ext cx="34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9AF1ED7-9E47-144E-98D0-C6B2DB253521}"/>
                    </a:ext>
                  </a:extLst>
                </p14:cNvPr>
                <p14:cNvContentPartPr/>
                <p14:nvPr/>
              </p14:nvContentPartPr>
              <p14:xfrm>
                <a:off x="8175517" y="3049907"/>
                <a:ext cx="54720" cy="14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9AF1ED7-9E47-144E-98D0-C6B2DB2535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66877" y="3041267"/>
                  <a:ext cx="7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92B2E27-826F-2044-855A-9571058009A1}"/>
                    </a:ext>
                  </a:extLst>
                </p14:cNvPr>
                <p14:cNvContentPartPr/>
                <p14:nvPr/>
              </p14:nvContentPartPr>
              <p14:xfrm>
                <a:off x="8113957" y="3089147"/>
                <a:ext cx="103320" cy="62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92B2E27-826F-2044-855A-9571058009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04957" y="3080507"/>
                  <a:ext cx="120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B7EBC59-4755-1F4D-97BF-0B8EDD8748C5}"/>
                    </a:ext>
                  </a:extLst>
                </p14:cNvPr>
                <p14:cNvContentPartPr/>
                <p14:nvPr/>
              </p14:nvContentPartPr>
              <p14:xfrm>
                <a:off x="8283877" y="3013187"/>
                <a:ext cx="99000" cy="91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B7EBC59-4755-1F4D-97BF-0B8EDD8748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75237" y="3004187"/>
                  <a:ext cx="116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9689D6B-C245-C446-AE2C-28BD54E5FF0C}"/>
                    </a:ext>
                  </a:extLst>
                </p14:cNvPr>
                <p14:cNvContentPartPr/>
                <p14:nvPr/>
              </p14:nvContentPartPr>
              <p14:xfrm>
                <a:off x="8335357" y="3054227"/>
                <a:ext cx="91080" cy="113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9689D6B-C245-C446-AE2C-28BD54E5FF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26717" y="3045227"/>
                  <a:ext cx="10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BEAB8C0-C7F6-3B4E-A965-2C311C36DF64}"/>
                    </a:ext>
                  </a:extLst>
                </p14:cNvPr>
                <p14:cNvContentPartPr/>
                <p14:nvPr/>
              </p14:nvContentPartPr>
              <p14:xfrm>
                <a:off x="8433997" y="3013187"/>
                <a:ext cx="101160" cy="57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BEAB8C0-C7F6-3B4E-A965-2C311C36DF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5357" y="3004187"/>
                  <a:ext cx="118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1CFD2B9-F911-FB49-821F-CD42664E1006}"/>
                    </a:ext>
                  </a:extLst>
                </p14:cNvPr>
                <p14:cNvContentPartPr/>
                <p14:nvPr/>
              </p14:nvContentPartPr>
              <p14:xfrm>
                <a:off x="8582317" y="2973947"/>
                <a:ext cx="14760" cy="109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1CFD2B9-F911-FB49-821F-CD42664E1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73677" y="2964947"/>
                  <a:ext cx="32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42D1C10-74D3-094C-B6AC-C5BE6F43E229}"/>
                    </a:ext>
                  </a:extLst>
                </p14:cNvPr>
                <p14:cNvContentPartPr/>
                <p14:nvPr/>
              </p14:nvContentPartPr>
              <p14:xfrm>
                <a:off x="8582317" y="3027587"/>
                <a:ext cx="60120" cy="35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42D1C10-74D3-094C-B6AC-C5BE6F43E2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73677" y="3018587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9A6B3A2-B61C-A448-8AAE-1E13D02D9906}"/>
                    </a:ext>
                  </a:extLst>
                </p14:cNvPr>
                <p14:cNvContentPartPr/>
                <p14:nvPr/>
              </p14:nvContentPartPr>
              <p14:xfrm>
                <a:off x="8567917" y="3112907"/>
                <a:ext cx="65160" cy="8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9A6B3A2-B61C-A448-8AAE-1E13D02D99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59277" y="3104267"/>
                  <a:ext cx="8280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917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DBE48-F141-054A-B8E5-120506A5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갑자기 삼각형 만들기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3EDA3-F2B4-AD4D-82CC-D5487C446232}"/>
              </a:ext>
            </a:extLst>
          </p:cNvPr>
          <p:cNvSpPr txBox="1"/>
          <p:nvPr/>
        </p:nvSpPr>
        <p:spPr>
          <a:xfrm>
            <a:off x="942372" y="2382542"/>
            <a:ext cx="8082534" cy="36933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</a:t>
            </a:r>
            <a:r>
              <a:rPr lang="en" altLang="ko-Kore-KR" dirty="0">
                <a:solidFill>
                  <a:srgbClr val="E5C07B"/>
                </a:solidFill>
              </a:rPr>
              <a:t>Triangle </a:t>
            </a:r>
            <a:r>
              <a:rPr lang="en" altLang="ko-Kore-KR" dirty="0">
                <a:solidFill>
                  <a:srgbClr val="EF596F"/>
                </a:solidFill>
              </a:rPr>
              <a:t>triangle</a:t>
            </a:r>
            <a:r>
              <a:rPr lang="en" altLang="ko-Kore-KR" dirty="0"/>
              <a:t>;</a:t>
            </a:r>
            <a:endParaRPr lang="en" altLang="ko-Kore-KR" i="1" dirty="0">
              <a:solidFill>
                <a:srgbClr val="E5C07B"/>
              </a:solidFill>
            </a:endParaRPr>
          </a:p>
          <a:p>
            <a:endParaRPr lang="en" altLang="ko-Kore-KR" i="1" dirty="0">
              <a:solidFill>
                <a:srgbClr val="E5C07B"/>
              </a:solidFill>
            </a:endParaRPr>
          </a:p>
          <a:p>
            <a:r>
              <a:rPr lang="en" altLang="ko-Kore-KR" i="1" dirty="0">
                <a:solidFill>
                  <a:srgbClr val="E5C07B"/>
                </a:solidFill>
              </a:rPr>
              <a:t>@Override</a:t>
            </a:r>
            <a:br>
              <a:rPr lang="en" altLang="ko-Kore-KR" i="1" dirty="0">
                <a:solidFill>
                  <a:srgbClr val="E5C07B"/>
                </a:solidFill>
              </a:rPr>
            </a:br>
            <a:r>
              <a:rPr lang="en" altLang="ko-Kore-KR" i="1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onSurfaceCreated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5C07B"/>
                </a:solidFill>
              </a:rPr>
              <a:t>EGLConfig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>
                <a:solidFill>
                  <a:srgbClr val="D19A66"/>
                </a:solidFill>
              </a:rPr>
              <a:t>config)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glClearColor</a:t>
            </a:r>
            <a:r>
              <a:rPr lang="en" altLang="ko-Kore-KR" dirty="0">
                <a:solidFill>
                  <a:srgbClr val="D19A66"/>
                </a:solidFill>
              </a:rPr>
              <a:t>(0.5f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0.5f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1.0f)</a:t>
            </a:r>
            <a:r>
              <a:rPr lang="en" altLang="ko-Kore-KR" dirty="0"/>
              <a:t>;</a:t>
            </a:r>
          </a:p>
          <a:p>
            <a:r>
              <a:rPr lang="ko-KR" altLang="en-US" dirty="0">
                <a:solidFill>
                  <a:srgbClr val="EF596F"/>
                </a:solidFill>
              </a:rPr>
              <a:t>  </a:t>
            </a:r>
            <a:r>
              <a:rPr lang="en" altLang="ko-Kore-KR" dirty="0">
                <a:solidFill>
                  <a:srgbClr val="EF596F"/>
                </a:solidFill>
              </a:rPr>
              <a:t>triangle </a:t>
            </a:r>
            <a:r>
              <a:rPr lang="en" altLang="ko-Kore-KR" dirty="0"/>
              <a:t>= </a:t>
            </a:r>
            <a:r>
              <a:rPr lang="en" altLang="ko-Kore-KR" i="1" dirty="0">
                <a:solidFill>
                  <a:srgbClr val="D55FDE"/>
                </a:solidFill>
              </a:rPr>
              <a:t>new </a:t>
            </a:r>
            <a:r>
              <a:rPr lang="en" altLang="ko-Kore-KR" dirty="0">
                <a:solidFill>
                  <a:srgbClr val="E5C07B"/>
                </a:solidFill>
              </a:rPr>
              <a:t>Triangle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endParaRPr lang="en" altLang="ko-Kore-KR" dirty="0">
              <a:solidFill>
                <a:srgbClr val="D19A66"/>
              </a:solidFill>
            </a:endParaRPr>
          </a:p>
          <a:p>
            <a:r>
              <a:rPr lang="en" altLang="ko-Kore-KR" i="1" dirty="0">
                <a:solidFill>
                  <a:srgbClr val="E5C07B"/>
                </a:solidFill>
              </a:rPr>
              <a:t>@Override</a:t>
            </a:r>
            <a:br>
              <a:rPr lang="en" altLang="ko-Kore-KR" i="1" dirty="0">
                <a:solidFill>
                  <a:srgbClr val="E5C07B"/>
                </a:solidFill>
              </a:rPr>
            </a:br>
            <a:r>
              <a:rPr lang="en" altLang="ko-Kore-KR" i="1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onDrawFrame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GL10 </a:t>
            </a:r>
            <a:r>
              <a:rPr lang="en" altLang="ko-Kore-KR" dirty="0" err="1">
                <a:solidFill>
                  <a:srgbClr val="D19A66"/>
                </a:solidFill>
              </a:rPr>
              <a:t>gl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glClear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GL_COLOR_BUFFER_BIT </a:t>
            </a:r>
            <a:r>
              <a:rPr lang="en" altLang="ko-Kore-KR" dirty="0"/>
              <a:t>|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GL_DEPTH_BUFFER_BIT)</a:t>
            </a:r>
            <a:r>
              <a:rPr lang="en" altLang="ko-Kore-KR" dirty="0"/>
              <a:t>;</a:t>
            </a:r>
          </a:p>
          <a:p>
            <a:r>
              <a:rPr lang="ko-KR" altLang="en-US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triangle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draw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005D-8880-9346-A530-259D5542F40B}"/>
              </a:ext>
            </a:extLst>
          </p:cNvPr>
          <p:cNvSpPr txBox="1"/>
          <p:nvPr/>
        </p:nvSpPr>
        <p:spPr>
          <a:xfrm>
            <a:off x="1088020" y="185194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MainActivity.java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409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372FC-8B01-CF4A-894A-16ECE290F1DF}"/>
              </a:ext>
            </a:extLst>
          </p:cNvPr>
          <p:cNvSpPr/>
          <p:nvPr/>
        </p:nvSpPr>
        <p:spPr>
          <a:xfrm rot="13664325">
            <a:off x="8860977" y="1672071"/>
            <a:ext cx="113868" cy="445871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4FDF49-395B-4A48-98F5-68AE72F2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필수요소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FE595-3E13-E444-B4F8-CDF3CE204012}"/>
              </a:ext>
            </a:extLst>
          </p:cNvPr>
          <p:cNvSpPr txBox="1"/>
          <p:nvPr/>
        </p:nvSpPr>
        <p:spPr>
          <a:xfrm>
            <a:off x="1157161" y="2047285"/>
            <a:ext cx="2027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vertex buffer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vertex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fragment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</a:t>
            </a:r>
            <a:r>
              <a:rPr kumimoji="1" lang="en-US" altLang="ko-Kore-KR" dirty="0"/>
              <a:t>rogram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D50E46-4BE1-6D40-AEE0-E6777E4778A5}"/>
              </a:ext>
            </a:extLst>
          </p:cNvPr>
          <p:cNvSpPr/>
          <p:nvPr/>
        </p:nvSpPr>
        <p:spPr>
          <a:xfrm>
            <a:off x="10471094" y="2330506"/>
            <a:ext cx="161841" cy="1618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7C6ABA0-D82F-3744-9423-FAF35C42213C}"/>
              </a:ext>
            </a:extLst>
          </p:cNvPr>
          <p:cNvSpPr/>
          <p:nvPr/>
        </p:nvSpPr>
        <p:spPr>
          <a:xfrm>
            <a:off x="7229707" y="5280990"/>
            <a:ext cx="161841" cy="16184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FB0372-7630-544C-A8F6-1D73B9001531}"/>
              </a:ext>
            </a:extLst>
          </p:cNvPr>
          <p:cNvSpPr/>
          <p:nvPr/>
        </p:nvSpPr>
        <p:spPr>
          <a:xfrm>
            <a:off x="7673817" y="1334247"/>
            <a:ext cx="161841" cy="1618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94734ED-782F-3442-A15D-676F5BD9DCED}"/>
              </a:ext>
            </a:extLst>
          </p:cNvPr>
          <p:cNvSpPr/>
          <p:nvPr/>
        </p:nvSpPr>
        <p:spPr>
          <a:xfrm>
            <a:off x="9319061" y="5950324"/>
            <a:ext cx="161841" cy="161841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D482A-A514-2C43-B4CF-8AF0B1270187}"/>
              </a:ext>
            </a:extLst>
          </p:cNvPr>
          <p:cNvSpPr txBox="1"/>
          <p:nvPr/>
        </p:nvSpPr>
        <p:spPr>
          <a:xfrm>
            <a:off x="5816009" y="70174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-GPU-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19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04 0.14537 " pathEditMode="relative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044 -0.10926 " pathEditMode="relative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2" grpId="0" animBg="1"/>
      <p:bldP spid="12" grpId="2" animBg="1"/>
      <p:bldP spid="13" grpId="0" animBg="1"/>
      <p:bldP spid="1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D357B-B219-E14F-997C-29430279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Vertex buffer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529F8-3235-5A4F-B4CA-307D51A6F499}"/>
              </a:ext>
            </a:extLst>
          </p:cNvPr>
          <p:cNvSpPr txBox="1"/>
          <p:nvPr/>
        </p:nvSpPr>
        <p:spPr>
          <a:xfrm>
            <a:off x="838200" y="1549038"/>
            <a:ext cx="9730036" cy="48013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vertex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-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/>
              <a:t>bb = </a:t>
            </a:r>
            <a:r>
              <a:rPr lang="en" altLang="ko-Kore-KR" dirty="0" err="1">
                <a:solidFill>
                  <a:srgbClr val="E5C07B"/>
                </a:solidFill>
              </a:rPr>
              <a:t>ByteBuffer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allocateDirect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vertex.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bb.</a:t>
            </a:r>
            <a:r>
              <a:rPr lang="en" altLang="ko-Kore-KR" dirty="0" err="1">
                <a:solidFill>
                  <a:srgbClr val="61AFEF"/>
                </a:solidFill>
              </a:rPr>
              <a:t>order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E5C07B"/>
                </a:solidFill>
              </a:rPr>
              <a:t>ByteOrder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nativeOrder</a:t>
            </a:r>
            <a:r>
              <a:rPr lang="en" altLang="ko-Kore-KR" dirty="0">
                <a:solidFill>
                  <a:srgbClr val="D19A66"/>
                </a:solidFill>
              </a:rPr>
              <a:t>())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FloatBuffer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 err="1"/>
              <a:t>vb</a:t>
            </a:r>
            <a:r>
              <a:rPr lang="en" altLang="ko-Kore-KR" dirty="0"/>
              <a:t> = </a:t>
            </a:r>
            <a:r>
              <a:rPr lang="en" altLang="ko-Kore-KR" dirty="0" err="1"/>
              <a:t>bb.</a:t>
            </a:r>
            <a:r>
              <a:rPr lang="en" altLang="ko-Kore-KR" dirty="0" err="1">
                <a:solidFill>
                  <a:srgbClr val="61AFEF"/>
                </a:solidFill>
              </a:rPr>
              <a:t>asFloatBuffer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vb.</a:t>
            </a:r>
            <a:r>
              <a:rPr lang="en" altLang="ko-Kore-KR" dirty="0" err="1">
                <a:solidFill>
                  <a:srgbClr val="61AFEF"/>
                </a:solidFill>
              </a:rPr>
              <a:t>put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vertex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/>
              <a:t>vb.</a:t>
            </a:r>
            <a:r>
              <a:rPr lang="en" altLang="ko-Kore-KR" dirty="0" err="1">
                <a:solidFill>
                  <a:srgbClr val="61AFEF"/>
                </a:solidFill>
              </a:rPr>
              <a:t>position</a:t>
            </a:r>
            <a:r>
              <a:rPr lang="en" altLang="ko-Kore-KR" dirty="0">
                <a:solidFill>
                  <a:srgbClr val="D19A66"/>
                </a:solidFill>
              </a:rPr>
              <a:t>(0)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int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buffers = </a:t>
            </a:r>
            <a:r>
              <a:rPr lang="en" altLang="ko-Kore-KR" dirty="0">
                <a:solidFill>
                  <a:srgbClr val="D55FDE"/>
                </a:solidFill>
              </a:rPr>
              <a:t>new int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glGenBuffers</a:t>
            </a:r>
            <a:r>
              <a:rPr lang="en" altLang="ko-Kore-KR" dirty="0">
                <a:solidFill>
                  <a:srgbClr val="D19A66"/>
                </a:solidFill>
              </a:rPr>
              <a:t>(1</a:t>
            </a:r>
            <a:r>
              <a:rPr lang="en" altLang="ko-Kore-KR" dirty="0"/>
              <a:t>, buffers, </a:t>
            </a:r>
            <a:r>
              <a:rPr lang="en" altLang="ko-Kore-KR" dirty="0">
                <a:solidFill>
                  <a:srgbClr val="D19A66"/>
                </a:solidFill>
              </a:rPr>
              <a:t>0)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F596F"/>
                </a:solidFill>
              </a:rPr>
              <a:t>buffer </a:t>
            </a:r>
            <a:r>
              <a:rPr lang="en" altLang="ko-Kore-KR" dirty="0"/>
              <a:t>= buffers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;</a:t>
            </a:r>
          </a:p>
          <a:p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glBindBuffer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F596F"/>
                </a:solidFill>
              </a:rPr>
              <a:t>buffer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glBufferData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GL_ARRAY_BUFFER</a:t>
            </a:r>
            <a:r>
              <a:rPr lang="en" altLang="ko-Kore-KR" dirty="0"/>
              <a:t>, </a:t>
            </a:r>
            <a:r>
              <a:rPr lang="en" altLang="ko-Kore-KR" dirty="0" err="1"/>
              <a:t>vertex.</a:t>
            </a:r>
            <a:r>
              <a:rPr lang="en" altLang="ko-Kore-KR" dirty="0" err="1">
                <a:solidFill>
                  <a:srgbClr val="EF596F"/>
                </a:solidFill>
              </a:rPr>
              <a:t>length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4</a:t>
            </a:r>
            <a:r>
              <a:rPr lang="en" altLang="ko-Kore-KR" dirty="0"/>
              <a:t>, </a:t>
            </a:r>
            <a:r>
              <a:rPr lang="en" altLang="ko-Kore-KR" dirty="0" err="1"/>
              <a:t>vb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GL_DYNAMIC_DRAW)</a:t>
            </a:r>
            <a:r>
              <a:rPr lang="en" altLang="ko-Kore-KR" dirty="0"/>
              <a:t>;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9E8D94-FA02-DD45-9525-01FA1CC902E6}"/>
              </a:ext>
            </a:extLst>
          </p:cNvPr>
          <p:cNvGrpSpPr/>
          <p:nvPr/>
        </p:nvGrpSpPr>
        <p:grpSpPr>
          <a:xfrm>
            <a:off x="5089069" y="1680612"/>
            <a:ext cx="1353600" cy="2712960"/>
            <a:chOff x="5089069" y="1680612"/>
            <a:chExt cx="1353600" cy="27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69D4741-C1FD-A540-A3D7-657A5B7B28E4}"/>
                    </a:ext>
                  </a:extLst>
                </p14:cNvPr>
                <p14:cNvContentPartPr/>
                <p14:nvPr/>
              </p14:nvContentPartPr>
              <p14:xfrm>
                <a:off x="5089069" y="1680612"/>
                <a:ext cx="597960" cy="2712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69D4741-C1FD-A540-A3D7-657A5B7B28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0069" y="1671972"/>
                  <a:ext cx="615600" cy="27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F642DEA-7E89-DF4E-813D-7A9B75152EBF}"/>
                    </a:ext>
                  </a:extLst>
                </p14:cNvPr>
                <p14:cNvContentPartPr/>
                <p14:nvPr/>
              </p14:nvContentPartPr>
              <p14:xfrm>
                <a:off x="5627269" y="2194692"/>
                <a:ext cx="294840" cy="9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F642DEA-7E89-DF4E-813D-7A9B75152E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8629" y="2186052"/>
                  <a:ext cx="312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607AD0-0869-1047-A539-E456F8FC13AF}"/>
                    </a:ext>
                  </a:extLst>
                </p14:cNvPr>
                <p14:cNvContentPartPr/>
                <p14:nvPr/>
              </p14:nvContentPartPr>
              <p14:xfrm>
                <a:off x="5999509" y="1907772"/>
                <a:ext cx="443160" cy="415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607AD0-0869-1047-A539-E456F8FC13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90509" y="1899132"/>
                  <a:ext cx="46080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8C9BD02-F169-5140-89A6-D873EFCBD593}"/>
              </a:ext>
            </a:extLst>
          </p:cNvPr>
          <p:cNvGrpSpPr/>
          <p:nvPr/>
        </p:nvGrpSpPr>
        <p:grpSpPr>
          <a:xfrm>
            <a:off x="6674869" y="1920732"/>
            <a:ext cx="844920" cy="378000"/>
            <a:chOff x="6674869" y="1920732"/>
            <a:chExt cx="8449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5F925C1-7F42-9341-B8E0-407740F890B7}"/>
                    </a:ext>
                  </a:extLst>
                </p14:cNvPr>
                <p14:cNvContentPartPr/>
                <p14:nvPr/>
              </p14:nvContentPartPr>
              <p14:xfrm>
                <a:off x="6676309" y="1920732"/>
                <a:ext cx="88560" cy="215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5F925C1-7F42-9341-B8E0-407740F890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67669" y="1912092"/>
                  <a:ext cx="106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F7C68BB-54C6-1448-9EE9-B6371A9289B3}"/>
                    </a:ext>
                  </a:extLst>
                </p14:cNvPr>
                <p14:cNvContentPartPr/>
                <p14:nvPr/>
              </p14:nvContentPartPr>
              <p14:xfrm>
                <a:off x="6755869" y="2020812"/>
                <a:ext cx="103320" cy="162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F7C68BB-54C6-1448-9EE9-B6371A9289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46869" y="2012172"/>
                  <a:ext cx="120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814615-F26C-DC43-A5D4-BAECC83E5CFE}"/>
                    </a:ext>
                  </a:extLst>
                </p14:cNvPr>
                <p14:cNvContentPartPr/>
                <p14:nvPr/>
              </p14:nvContentPartPr>
              <p14:xfrm>
                <a:off x="6674869" y="2220972"/>
                <a:ext cx="215280" cy="122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814615-F26C-DC43-A5D4-BAECC83E5C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5869" y="2212332"/>
                  <a:ext cx="232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0761387-6215-7341-A2D1-009C15834485}"/>
                    </a:ext>
                  </a:extLst>
                </p14:cNvPr>
                <p14:cNvContentPartPr/>
                <p14:nvPr/>
              </p14:nvContentPartPr>
              <p14:xfrm>
                <a:off x="6904189" y="1975452"/>
                <a:ext cx="159480" cy="200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0761387-6215-7341-A2D1-009C158344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5549" y="1966812"/>
                  <a:ext cx="177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41D747A-A60C-374D-8C36-0F0DAC41502A}"/>
                    </a:ext>
                  </a:extLst>
                </p14:cNvPr>
                <p14:cNvContentPartPr/>
                <p14:nvPr/>
              </p14:nvContentPartPr>
              <p14:xfrm>
                <a:off x="6936589" y="2078412"/>
                <a:ext cx="153360" cy="35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41D747A-A60C-374D-8C36-0F0DAC4150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27949" y="2069772"/>
                  <a:ext cx="171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F204AE9-841C-9743-B46C-ACCE7814D7C4}"/>
                    </a:ext>
                  </a:extLst>
                </p14:cNvPr>
                <p14:cNvContentPartPr/>
                <p14:nvPr/>
              </p14:nvContentPartPr>
              <p14:xfrm>
                <a:off x="7123789" y="1937292"/>
                <a:ext cx="16560" cy="290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F204AE9-841C-9743-B46C-ACCE7814D7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14789" y="1928292"/>
                  <a:ext cx="34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BA4AD7-F2BC-1B45-90D1-002CFD15BE4E}"/>
                    </a:ext>
                  </a:extLst>
                </p14:cNvPr>
                <p14:cNvContentPartPr/>
                <p14:nvPr/>
              </p14:nvContentPartPr>
              <p14:xfrm>
                <a:off x="7126669" y="2068692"/>
                <a:ext cx="192960" cy="35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BA4AD7-F2BC-1B45-90D1-002CFD15BE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17669" y="2059692"/>
                  <a:ext cx="210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634632E-D028-E948-9088-ECDF3D522DB5}"/>
                    </a:ext>
                  </a:extLst>
                </p14:cNvPr>
                <p14:cNvContentPartPr/>
                <p14:nvPr/>
              </p14:nvContentPartPr>
              <p14:xfrm>
                <a:off x="7327909" y="1948092"/>
                <a:ext cx="127080" cy="1357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634632E-D028-E948-9088-ECDF3D522D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9269" y="1939092"/>
                  <a:ext cx="14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0A92CEC-3F7C-2446-9B3A-98C2BF6E18E0}"/>
                    </a:ext>
                  </a:extLst>
                </p14:cNvPr>
                <p14:cNvContentPartPr/>
                <p14:nvPr/>
              </p14:nvContentPartPr>
              <p14:xfrm>
                <a:off x="7469389" y="1921452"/>
                <a:ext cx="27000" cy="218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0A92CEC-3F7C-2446-9B3A-98C2BF6E18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60389" y="1912812"/>
                  <a:ext cx="44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9FC40C4-F590-2B4C-A920-4CFA3708DB1E}"/>
                    </a:ext>
                  </a:extLst>
                </p14:cNvPr>
                <p14:cNvContentPartPr/>
                <p14:nvPr/>
              </p14:nvContentPartPr>
              <p14:xfrm>
                <a:off x="7375069" y="2151132"/>
                <a:ext cx="144720" cy="147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9FC40C4-F590-2B4C-A920-4CFA3708DB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66069" y="2142132"/>
                  <a:ext cx="16236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15E22E-C808-DB4E-B930-CE269CB769C9}"/>
              </a:ext>
            </a:extLst>
          </p:cNvPr>
          <p:cNvGrpSpPr/>
          <p:nvPr/>
        </p:nvGrpSpPr>
        <p:grpSpPr>
          <a:xfrm>
            <a:off x="6952069" y="2507532"/>
            <a:ext cx="689400" cy="567360"/>
            <a:chOff x="6952069" y="2507532"/>
            <a:chExt cx="68940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6171308-3C63-B14D-B987-96FFC833B1F3}"/>
                    </a:ext>
                  </a:extLst>
                </p14:cNvPr>
                <p14:cNvContentPartPr/>
                <p14:nvPr/>
              </p14:nvContentPartPr>
              <p14:xfrm>
                <a:off x="6952069" y="2507532"/>
                <a:ext cx="178200" cy="344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6171308-3C63-B14D-B987-96FFC833B1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3069" y="2498892"/>
                  <a:ext cx="195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AF44CB0-F6C5-664C-8DA6-7DAD66D5A507}"/>
                    </a:ext>
                  </a:extLst>
                </p14:cNvPr>
                <p14:cNvContentPartPr/>
                <p14:nvPr/>
              </p14:nvContentPartPr>
              <p14:xfrm>
                <a:off x="7018309" y="2685732"/>
                <a:ext cx="163080" cy="44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AF44CB0-F6C5-664C-8DA6-7DAD66D5A5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09309" y="2676732"/>
                  <a:ext cx="180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CE267B5-0834-9C49-B69E-1C6E7AA7683A}"/>
                    </a:ext>
                  </a:extLst>
                </p14:cNvPr>
                <p14:cNvContentPartPr/>
                <p14:nvPr/>
              </p14:nvContentPartPr>
              <p14:xfrm>
                <a:off x="7201549" y="2548932"/>
                <a:ext cx="12240" cy="443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CE267B5-0834-9C49-B69E-1C6E7AA768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92549" y="2540292"/>
                  <a:ext cx="298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102ABCC-B22B-CE46-9733-ED86F143E672}"/>
                    </a:ext>
                  </a:extLst>
                </p14:cNvPr>
                <p14:cNvContentPartPr/>
                <p14:nvPr/>
              </p14:nvContentPartPr>
              <p14:xfrm>
                <a:off x="7235029" y="2670612"/>
                <a:ext cx="68040" cy="166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102ABCC-B22B-CE46-9733-ED86F143E6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26389" y="2661612"/>
                  <a:ext cx="85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1633C88-9B93-7745-A4DA-6E8A7DFC7AD9}"/>
                    </a:ext>
                  </a:extLst>
                </p14:cNvPr>
                <p14:cNvContentPartPr/>
                <p14:nvPr/>
              </p14:nvContentPartPr>
              <p14:xfrm>
                <a:off x="7299829" y="2632092"/>
                <a:ext cx="38520" cy="329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1633C88-9B93-7745-A4DA-6E8A7DFC7A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91189" y="2623452"/>
                  <a:ext cx="56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F2B37D0-46A0-3D4F-8481-496D30506C6E}"/>
                    </a:ext>
                  </a:extLst>
                </p14:cNvPr>
                <p14:cNvContentPartPr/>
                <p14:nvPr/>
              </p14:nvContentPartPr>
              <p14:xfrm>
                <a:off x="7399909" y="2664132"/>
                <a:ext cx="209520" cy="113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F2B37D0-46A0-3D4F-8481-496D30506C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90909" y="2655132"/>
                  <a:ext cx="227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5B28D9B-2D01-3842-8CF4-717EAE515A8D}"/>
                    </a:ext>
                  </a:extLst>
                </p14:cNvPr>
                <p14:cNvContentPartPr/>
                <p14:nvPr/>
              </p14:nvContentPartPr>
              <p14:xfrm>
                <a:off x="7564429" y="2696532"/>
                <a:ext cx="65160" cy="44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5B28D9B-2D01-3842-8CF4-717EAE515A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55789" y="2687532"/>
                  <a:ext cx="82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A1A1F60-F623-D74B-B82A-BEEC8AFEB24A}"/>
                    </a:ext>
                  </a:extLst>
                </p14:cNvPr>
                <p14:cNvContentPartPr/>
                <p14:nvPr/>
              </p14:nvContentPartPr>
              <p14:xfrm>
                <a:off x="7614469" y="2616972"/>
                <a:ext cx="15120" cy="175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A1A1F60-F623-D74B-B82A-BEEC8AFEB2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05829" y="2607972"/>
                  <a:ext cx="32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BAD3DA8-8E9A-E241-806B-321BFFC5FFEA}"/>
                    </a:ext>
                  </a:extLst>
                </p14:cNvPr>
                <p14:cNvContentPartPr/>
                <p14:nvPr/>
              </p14:nvContentPartPr>
              <p14:xfrm>
                <a:off x="7496749" y="2897772"/>
                <a:ext cx="144720" cy="177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BAD3DA8-8E9A-E241-806B-321BFFC5FF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88109" y="2888772"/>
                  <a:ext cx="1623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5DF12CE-7FD0-1C47-A0BC-651E1FCE0785}"/>
              </a:ext>
            </a:extLst>
          </p:cNvPr>
          <p:cNvGrpSpPr/>
          <p:nvPr/>
        </p:nvGrpSpPr>
        <p:grpSpPr>
          <a:xfrm>
            <a:off x="8016229" y="2681772"/>
            <a:ext cx="924840" cy="396000"/>
            <a:chOff x="8016229" y="2681772"/>
            <a:chExt cx="92484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4BE87CF-6C02-1040-9993-A01BAC22218A}"/>
                    </a:ext>
                  </a:extLst>
                </p14:cNvPr>
                <p14:cNvContentPartPr/>
                <p14:nvPr/>
              </p14:nvContentPartPr>
              <p14:xfrm>
                <a:off x="8016229" y="2712372"/>
                <a:ext cx="120960" cy="1810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4BE87CF-6C02-1040-9993-A01BAC2221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07229" y="2703372"/>
                  <a:ext cx="138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B3DB830-0C8B-EB4A-9DD2-F15A949F5862}"/>
                    </a:ext>
                  </a:extLst>
                </p14:cNvPr>
                <p14:cNvContentPartPr/>
                <p14:nvPr/>
              </p14:nvContentPartPr>
              <p14:xfrm>
                <a:off x="8219269" y="2692932"/>
                <a:ext cx="9360" cy="175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B3DB830-0C8B-EB4A-9DD2-F15A949F58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10269" y="2683932"/>
                  <a:ext cx="2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64C4975-8235-3949-B3FF-B71387C42BB9}"/>
                    </a:ext>
                  </a:extLst>
                </p14:cNvPr>
                <p14:cNvContentPartPr/>
                <p14:nvPr/>
              </p14:nvContentPartPr>
              <p14:xfrm>
                <a:off x="8231149" y="2798772"/>
                <a:ext cx="88920" cy="23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64C4975-8235-3949-B3FF-B71387C42B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22149" y="2790132"/>
                  <a:ext cx="106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43BDE9E-826A-BB49-8274-AA2B1C984121}"/>
                    </a:ext>
                  </a:extLst>
                </p14:cNvPr>
                <p14:cNvContentPartPr/>
                <p14:nvPr/>
              </p14:nvContentPartPr>
              <p14:xfrm>
                <a:off x="8183989" y="2840172"/>
                <a:ext cx="173880" cy="123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43BDE9E-826A-BB49-8274-AA2B1C9841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4989" y="2831172"/>
                  <a:ext cx="191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F5F4EBB-F71A-FB47-AE5D-79830C08577B}"/>
                    </a:ext>
                  </a:extLst>
                </p14:cNvPr>
                <p14:cNvContentPartPr/>
                <p14:nvPr/>
              </p14:nvContentPartPr>
              <p14:xfrm>
                <a:off x="8406109" y="2681772"/>
                <a:ext cx="141840" cy="79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F5F4EBB-F71A-FB47-AE5D-79830C0857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7109" y="2672772"/>
                  <a:ext cx="159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2F87F58-2501-D344-AD8A-43D8AB0D449B}"/>
                    </a:ext>
                  </a:extLst>
                </p14:cNvPr>
                <p14:cNvContentPartPr/>
                <p14:nvPr/>
              </p14:nvContentPartPr>
              <p14:xfrm>
                <a:off x="8376589" y="2843412"/>
                <a:ext cx="272520" cy="20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2F87F58-2501-D344-AD8A-43D8AB0D44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67949" y="2834772"/>
                  <a:ext cx="290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B06957C-4C1B-7A47-B22F-FED4187E64A2}"/>
                    </a:ext>
                  </a:extLst>
                </p14:cNvPr>
                <p14:cNvContentPartPr/>
                <p14:nvPr/>
              </p14:nvContentPartPr>
              <p14:xfrm>
                <a:off x="8472349" y="2934852"/>
                <a:ext cx="336240" cy="142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B06957C-4C1B-7A47-B22F-FED4187E64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3349" y="2925852"/>
                  <a:ext cx="353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A3DAE76-A697-DA4B-8E3B-9365CFB27FC3}"/>
                    </a:ext>
                  </a:extLst>
                </p14:cNvPr>
                <p14:cNvContentPartPr/>
                <p14:nvPr/>
              </p14:nvContentPartPr>
              <p14:xfrm>
                <a:off x="8743429" y="2797692"/>
                <a:ext cx="106200" cy="2124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A3DAE76-A697-DA4B-8E3B-9365CFB27F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34429" y="2789052"/>
                  <a:ext cx="123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740729E-4C64-0546-9560-F9844A95813D}"/>
                    </a:ext>
                  </a:extLst>
                </p14:cNvPr>
                <p14:cNvContentPartPr/>
                <p14:nvPr/>
              </p14:nvContentPartPr>
              <p14:xfrm>
                <a:off x="8931709" y="2815332"/>
                <a:ext cx="9360" cy="220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740729E-4C64-0546-9560-F9844A9581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22709" y="2806692"/>
                  <a:ext cx="2700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DC0234-E756-474A-A905-0463C5AC5E76}"/>
              </a:ext>
            </a:extLst>
          </p:cNvPr>
          <p:cNvGrpSpPr/>
          <p:nvPr/>
        </p:nvGrpSpPr>
        <p:grpSpPr>
          <a:xfrm>
            <a:off x="4785589" y="4701372"/>
            <a:ext cx="684000" cy="543240"/>
            <a:chOff x="4762549" y="4602012"/>
            <a:chExt cx="68400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AEE96DB-2E09-CD47-BC22-46A98FDBDA15}"/>
                    </a:ext>
                  </a:extLst>
                </p14:cNvPr>
                <p14:cNvContentPartPr/>
                <p14:nvPr/>
              </p14:nvContentPartPr>
              <p14:xfrm>
                <a:off x="4762549" y="4602012"/>
                <a:ext cx="262440" cy="543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AEE96DB-2E09-CD47-BC22-46A98FDBDA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53909" y="4593372"/>
                  <a:ext cx="28008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B6BFC1E-030B-2649-A653-05AA9B76C7C3}"/>
                    </a:ext>
                  </a:extLst>
                </p14:cNvPr>
                <p14:cNvContentPartPr/>
                <p14:nvPr/>
              </p14:nvContentPartPr>
              <p14:xfrm>
                <a:off x="5015989" y="4836012"/>
                <a:ext cx="430560" cy="61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B6BFC1E-030B-2649-A653-05AA9B76C7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07349" y="4827372"/>
                  <a:ext cx="44820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7614879-C61B-D54B-8CC9-CF456029E4B5}"/>
              </a:ext>
            </a:extLst>
          </p:cNvPr>
          <p:cNvGrpSpPr/>
          <p:nvPr/>
        </p:nvGrpSpPr>
        <p:grpSpPr>
          <a:xfrm>
            <a:off x="5684509" y="4581492"/>
            <a:ext cx="974160" cy="361080"/>
            <a:chOff x="5684509" y="4581492"/>
            <a:chExt cx="9741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92089B9-CCD5-054D-8396-7EDB842DBD3C}"/>
                    </a:ext>
                  </a:extLst>
                </p14:cNvPr>
                <p14:cNvContentPartPr/>
                <p14:nvPr/>
              </p14:nvContentPartPr>
              <p14:xfrm>
                <a:off x="5684509" y="4600572"/>
                <a:ext cx="192960" cy="53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92089B9-CCD5-054D-8396-7EDB842DBD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5869" y="4591932"/>
                  <a:ext cx="210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74E3499-4CCD-3B47-AEF5-71A0DAF8F186}"/>
                    </a:ext>
                  </a:extLst>
                </p14:cNvPr>
                <p14:cNvContentPartPr/>
                <p14:nvPr/>
              </p14:nvContentPartPr>
              <p14:xfrm>
                <a:off x="5806549" y="4621092"/>
                <a:ext cx="50400" cy="160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74E3499-4CCD-3B47-AEF5-71A0DAF8F1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97549" y="4612452"/>
                  <a:ext cx="68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76E5CC3-702B-5349-B999-30B01102C54E}"/>
                    </a:ext>
                  </a:extLst>
                </p14:cNvPr>
                <p14:cNvContentPartPr/>
                <p14:nvPr/>
              </p14:nvContentPartPr>
              <p14:xfrm>
                <a:off x="5877109" y="4627212"/>
                <a:ext cx="54720" cy="153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76E5CC3-702B-5349-B999-30B01102C5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68109" y="4618212"/>
                  <a:ext cx="72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08F02BC-CC43-B148-B0ED-C7288F3378E4}"/>
                    </a:ext>
                  </a:extLst>
                </p14:cNvPr>
                <p14:cNvContentPartPr/>
                <p14:nvPr/>
              </p14:nvContentPartPr>
              <p14:xfrm>
                <a:off x="5794669" y="4792092"/>
                <a:ext cx="156240" cy="20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08F02BC-CC43-B148-B0ED-C7288F3378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85669" y="4783092"/>
                  <a:ext cx="173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55B4267-48B7-6A44-9886-2DA97C143F5F}"/>
                    </a:ext>
                  </a:extLst>
                </p14:cNvPr>
                <p14:cNvContentPartPr/>
                <p14:nvPr/>
              </p14:nvContentPartPr>
              <p14:xfrm>
                <a:off x="5924269" y="4777332"/>
                <a:ext cx="10440" cy="156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55B4267-48B7-6A44-9886-2DA97C143F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5269" y="4768332"/>
                  <a:ext cx="28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DEF1A91-FC64-5946-8FB6-5B91ED2D96C1}"/>
                    </a:ext>
                  </a:extLst>
                </p14:cNvPr>
                <p14:cNvContentPartPr/>
                <p14:nvPr/>
              </p14:nvContentPartPr>
              <p14:xfrm>
                <a:off x="5862349" y="4918452"/>
                <a:ext cx="221040" cy="9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DEF1A91-FC64-5946-8FB6-5B91ED2D96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53709" y="4909812"/>
                  <a:ext cx="238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DED194F-65FD-C541-9BB1-49FC8BC8BF14}"/>
                    </a:ext>
                  </a:extLst>
                </p14:cNvPr>
                <p14:cNvContentPartPr/>
                <p14:nvPr/>
              </p14:nvContentPartPr>
              <p14:xfrm>
                <a:off x="6089149" y="4656372"/>
                <a:ext cx="79920" cy="1094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DED194F-65FD-C541-9BB1-49FC8BC8BF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0149" y="4647732"/>
                  <a:ext cx="97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03D3ED1-F968-E247-B06C-B7500447AF98}"/>
                    </a:ext>
                  </a:extLst>
                </p14:cNvPr>
                <p14:cNvContentPartPr/>
                <p14:nvPr/>
              </p14:nvContentPartPr>
              <p14:xfrm>
                <a:off x="6275629" y="4581492"/>
                <a:ext cx="34200" cy="190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03D3ED1-F968-E247-B06C-B7500447AF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6989" y="4572852"/>
                  <a:ext cx="51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70308BE-3FA2-C747-920B-42438192FEAC}"/>
                    </a:ext>
                  </a:extLst>
                </p14:cNvPr>
                <p14:cNvContentPartPr/>
                <p14:nvPr/>
              </p14:nvContentPartPr>
              <p14:xfrm>
                <a:off x="6176989" y="4833132"/>
                <a:ext cx="153360" cy="109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70308BE-3FA2-C747-920B-42438192FE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68349" y="4824132"/>
                  <a:ext cx="171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F19237A-9FE9-A64C-9884-C82541EDCE47}"/>
                    </a:ext>
                  </a:extLst>
                </p14:cNvPr>
                <p14:cNvContentPartPr/>
                <p14:nvPr/>
              </p14:nvContentPartPr>
              <p14:xfrm>
                <a:off x="6437269" y="4616772"/>
                <a:ext cx="131400" cy="6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F19237A-9FE9-A64C-9884-C82541EDCE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28629" y="4608132"/>
                  <a:ext cx="149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0D2970A-81E4-9145-8C3C-BC99E88AA763}"/>
                    </a:ext>
                  </a:extLst>
                </p14:cNvPr>
                <p14:cNvContentPartPr/>
                <p14:nvPr/>
              </p14:nvContentPartPr>
              <p14:xfrm>
                <a:off x="6410989" y="4625772"/>
                <a:ext cx="153360" cy="168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0D2970A-81E4-9145-8C3C-BC99E88AA7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1989" y="4616772"/>
                  <a:ext cx="171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42AE9F1-B974-2548-90CD-3B1438E1BBDE}"/>
                    </a:ext>
                  </a:extLst>
                </p14:cNvPr>
                <p14:cNvContentPartPr/>
                <p14:nvPr/>
              </p14:nvContentPartPr>
              <p14:xfrm>
                <a:off x="6481549" y="4684452"/>
                <a:ext cx="159480" cy="414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42AE9F1-B974-2548-90CD-3B1438E1BB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72909" y="4675812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75E8A24-0574-9349-B6FD-674614FEA168}"/>
                    </a:ext>
                  </a:extLst>
                </p14:cNvPr>
                <p14:cNvContentPartPr/>
                <p14:nvPr/>
              </p14:nvContentPartPr>
              <p14:xfrm>
                <a:off x="6646429" y="4599132"/>
                <a:ext cx="12240" cy="178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75E8A24-0574-9349-B6FD-674614FEA1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37789" y="4590492"/>
                  <a:ext cx="29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41AAD30-4364-6443-A5D4-A192EE5ABD19}"/>
              </a:ext>
            </a:extLst>
          </p:cNvPr>
          <p:cNvGrpSpPr/>
          <p:nvPr/>
        </p:nvGrpSpPr>
        <p:grpSpPr>
          <a:xfrm>
            <a:off x="7111189" y="4552692"/>
            <a:ext cx="1180440" cy="438840"/>
            <a:chOff x="7111189" y="4552692"/>
            <a:chExt cx="118044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F962A9D-F170-FF44-A6C1-B778614D38FD}"/>
                    </a:ext>
                  </a:extLst>
                </p14:cNvPr>
                <p14:cNvContentPartPr/>
                <p14:nvPr/>
              </p14:nvContentPartPr>
              <p14:xfrm>
                <a:off x="7149709" y="4630092"/>
                <a:ext cx="97560" cy="12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F962A9D-F170-FF44-A6C1-B778614D38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40709" y="4621092"/>
                  <a:ext cx="115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72801B5-54B7-2641-AF49-49DB83A3546B}"/>
                    </a:ext>
                  </a:extLst>
                </p14:cNvPr>
                <p14:cNvContentPartPr/>
                <p14:nvPr/>
              </p14:nvContentPartPr>
              <p14:xfrm>
                <a:off x="7111189" y="4630092"/>
                <a:ext cx="171000" cy="1771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72801B5-54B7-2641-AF49-49DB83A354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02549" y="4621092"/>
                  <a:ext cx="188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6D39B99-456E-D143-BC30-B84E89BE9D59}"/>
                    </a:ext>
                  </a:extLst>
                </p14:cNvPr>
                <p14:cNvContentPartPr/>
                <p14:nvPr/>
              </p14:nvContentPartPr>
              <p14:xfrm>
                <a:off x="7307029" y="4575012"/>
                <a:ext cx="23760" cy="2005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6D39B99-456E-D143-BC30-B84E89BE9D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98029" y="4566372"/>
                  <a:ext cx="4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E13771C-48EF-194E-8D09-8065F269E09A}"/>
                    </a:ext>
                  </a:extLst>
                </p14:cNvPr>
                <p14:cNvContentPartPr/>
                <p14:nvPr/>
              </p14:nvContentPartPr>
              <p14:xfrm>
                <a:off x="7327549" y="4553052"/>
                <a:ext cx="91440" cy="343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E13771C-48EF-194E-8D09-8065F269E0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18909" y="4544052"/>
                  <a:ext cx="1090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02D76C7-94E2-F846-9814-2893D36B38CE}"/>
                    </a:ext>
                  </a:extLst>
                </p14:cNvPr>
                <p14:cNvContentPartPr/>
                <p14:nvPr/>
              </p14:nvContentPartPr>
              <p14:xfrm>
                <a:off x="7541029" y="4552692"/>
                <a:ext cx="127080" cy="2617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02D76C7-94E2-F846-9814-2893D36B38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32029" y="4544052"/>
                  <a:ext cx="144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ECDC631-D556-1A44-88F7-6F240480E395}"/>
                    </a:ext>
                  </a:extLst>
                </p14:cNvPr>
                <p14:cNvContentPartPr/>
                <p14:nvPr/>
              </p14:nvContentPartPr>
              <p14:xfrm>
                <a:off x="7494949" y="4792092"/>
                <a:ext cx="349200" cy="56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ECDC631-D556-1A44-88F7-6F240480E3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6309" y="4783092"/>
                  <a:ext cx="366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F4C5D14-E533-774A-8871-119A1B85C926}"/>
                    </a:ext>
                  </a:extLst>
                </p14:cNvPr>
                <p14:cNvContentPartPr/>
                <p14:nvPr/>
              </p14:nvContentPartPr>
              <p14:xfrm>
                <a:off x="7627069" y="4880292"/>
                <a:ext cx="97560" cy="1033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F4C5D14-E533-774A-8871-119A1B85C9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18069" y="4871652"/>
                  <a:ext cx="115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105D813-4636-8D4D-8C0F-8729D1F748E7}"/>
                    </a:ext>
                  </a:extLst>
                </p14:cNvPr>
                <p14:cNvContentPartPr/>
                <p14:nvPr/>
              </p14:nvContentPartPr>
              <p14:xfrm>
                <a:off x="7958629" y="4932132"/>
                <a:ext cx="50400" cy="594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105D813-4636-8D4D-8C0F-8729D1F748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9629" y="4923132"/>
                  <a:ext cx="68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3145282-DC84-5C46-8F4E-ED7A88F3378D}"/>
                    </a:ext>
                  </a:extLst>
                </p14:cNvPr>
                <p14:cNvContentPartPr/>
                <p14:nvPr/>
              </p14:nvContentPartPr>
              <p14:xfrm>
                <a:off x="8132149" y="4932132"/>
                <a:ext cx="44640" cy="50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3145282-DC84-5C46-8F4E-ED7A88F337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3509" y="4923132"/>
                  <a:ext cx="62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E317B14-0CB8-FD40-BFEA-4C66D98E38AF}"/>
                    </a:ext>
                  </a:extLst>
                </p14:cNvPr>
                <p14:cNvContentPartPr/>
                <p14:nvPr/>
              </p14:nvContentPartPr>
              <p14:xfrm>
                <a:off x="8255989" y="4940772"/>
                <a:ext cx="35640" cy="327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E317B14-0CB8-FD40-BFEA-4C66D98E38A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6989" y="4932132"/>
                  <a:ext cx="53280" cy="5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109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109A2-E1D9-4840-9A52-811F831F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Shader, Program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A9B6-A133-8140-AB2D-AE2C4F6A24C9}"/>
              </a:ext>
            </a:extLst>
          </p:cNvPr>
          <p:cNvSpPr txBox="1"/>
          <p:nvPr/>
        </p:nvSpPr>
        <p:spPr>
          <a:xfrm>
            <a:off x="5604589" y="2079653"/>
            <a:ext cx="6015429" cy="34163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/>
              <a:t>vs, fs;</a:t>
            </a:r>
            <a:br>
              <a:rPr lang="en" altLang="ko-Kore-KR" dirty="0"/>
            </a:br>
            <a:r>
              <a:rPr lang="en" altLang="ko-Kore-KR" dirty="0"/>
              <a:t>vs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glCreateShader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GL_VERTEX_SHADER)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glShaderSource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vs, </a:t>
            </a:r>
            <a:r>
              <a:rPr lang="en" altLang="ko-Kore-KR" dirty="0" err="1">
                <a:solidFill>
                  <a:srgbClr val="EF596F"/>
                </a:solidFill>
              </a:rPr>
              <a:t>vscode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glCompileShader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vs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fs 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glCreateShader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D19A66"/>
                </a:solidFill>
              </a:rPr>
              <a:t>GL_FRAGMENT_SHADER)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glShaderSource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fs,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glCompileShader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fs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>
                <a:solidFill>
                  <a:srgbClr val="EF596F"/>
                </a:solidFill>
              </a:rPr>
              <a:t>program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glCreateProgram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glAttachShader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vs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glAttachShader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/>
              <a:t>, fs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GLES20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glLinkProgram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EF596F"/>
                </a:solidFill>
              </a:rPr>
              <a:t>program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F3F89-8138-8748-949C-78AF6263A57E}"/>
              </a:ext>
            </a:extLst>
          </p:cNvPr>
          <p:cNvSpPr txBox="1"/>
          <p:nvPr/>
        </p:nvSpPr>
        <p:spPr>
          <a:xfrm>
            <a:off x="571982" y="1525656"/>
            <a:ext cx="4847545" cy="452431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vscode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"attribute vec3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gl_Position</a:t>
            </a:r>
            <a:r>
              <a:rPr lang="en" altLang="ko-Kore-KR" dirty="0">
                <a:solidFill>
                  <a:srgbClr val="89CA78"/>
                </a:solidFill>
              </a:rPr>
              <a:t> = vec4(</a:t>
            </a:r>
            <a:r>
              <a:rPr lang="en" altLang="ko-Kore-KR" dirty="0" err="1">
                <a:solidFill>
                  <a:srgbClr val="89CA78"/>
                </a:solidFill>
              </a:rPr>
              <a:t>vPosition</a:t>
            </a:r>
            <a:r>
              <a:rPr lang="en" altLang="ko-Kore-KR" dirty="0">
                <a:solidFill>
                  <a:srgbClr val="89CA78"/>
                </a:solidFill>
              </a:rPr>
              <a:t>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color = </a:t>
            </a:r>
            <a:r>
              <a:rPr lang="en" altLang="ko-Kore-KR" dirty="0" err="1">
                <a:solidFill>
                  <a:srgbClr val="89CA78"/>
                </a:solidFill>
              </a:rPr>
              <a:t>vColor</a:t>
            </a:r>
            <a:r>
              <a:rPr lang="en" altLang="ko-Kore-KR" dirty="0">
                <a:solidFill>
                  <a:srgbClr val="89CA78"/>
                </a:solidFill>
              </a:rPr>
              <a:t>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55FDE"/>
                </a:solidFill>
              </a:rPr>
              <a:t>private final </a:t>
            </a:r>
            <a:r>
              <a:rPr lang="en" altLang="ko-Kore-KR" dirty="0">
                <a:solidFill>
                  <a:srgbClr val="E5C07B"/>
                </a:solidFill>
              </a:rPr>
              <a:t>String </a:t>
            </a:r>
            <a:r>
              <a:rPr lang="en" altLang="ko-Kore-KR" dirty="0" err="1">
                <a:solidFill>
                  <a:srgbClr val="EF596F"/>
                </a:solidFill>
              </a:rPr>
              <a:t>fscode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"precision </a:t>
            </a:r>
            <a:r>
              <a:rPr lang="en" altLang="ko-Kore-KR" dirty="0" err="1">
                <a:solidFill>
                  <a:srgbClr val="89CA78"/>
                </a:solidFill>
              </a:rPr>
              <a:t>mediump</a:t>
            </a:r>
            <a:r>
              <a:rPr lang="en" altLang="ko-Kore-KR" dirty="0">
                <a:solidFill>
                  <a:srgbClr val="89CA78"/>
                </a:solidFill>
              </a:rPr>
              <a:t> float;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"varying vec3 color;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"void main() {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  </a:t>
            </a:r>
            <a:r>
              <a:rPr lang="en" altLang="ko-Kore-KR" dirty="0" err="1">
                <a:solidFill>
                  <a:srgbClr val="89CA78"/>
                </a:solidFill>
              </a:rPr>
              <a:t>gl_FragColor</a:t>
            </a:r>
            <a:r>
              <a:rPr lang="en" altLang="ko-Kore-KR" dirty="0">
                <a:solidFill>
                  <a:srgbClr val="89CA78"/>
                </a:solidFill>
              </a:rPr>
              <a:t> = vec4(color, 1.0);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/>
              <a:t>+</a:t>
            </a:r>
            <a:br>
              <a:rPr lang="en" altLang="ko-Kore-KR" dirty="0"/>
            </a:br>
            <a:r>
              <a:rPr lang="en" altLang="ko-Kore-KR" dirty="0"/>
              <a:t>                </a:t>
            </a:r>
            <a:r>
              <a:rPr lang="en" altLang="ko-Kore-KR" dirty="0">
                <a:solidFill>
                  <a:srgbClr val="89CA78"/>
                </a:solidFill>
              </a:rPr>
              <a:t>"}</a:t>
            </a:r>
            <a:r>
              <a:rPr lang="en" altLang="ko-Kore-KR" dirty="0">
                <a:solidFill>
                  <a:srgbClr val="2BBAC5"/>
                </a:solidFill>
              </a:rPr>
              <a:t>\n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7667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2691</Words>
  <Application>Microsoft Macintosh PowerPoint</Application>
  <PresentationFormat>와이드스크린</PresentationFormat>
  <Paragraphs>94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테마</vt:lpstr>
      <vt:lpstr>Gles 기본</vt:lpstr>
      <vt:lpstr>프로젝트 생성</vt:lpstr>
      <vt:lpstr>PowerPoint 프레젠테이션</vt:lpstr>
      <vt:lpstr>PowerPoint 프레젠테이션</vt:lpstr>
      <vt:lpstr>PowerPoint 프레젠테이션</vt:lpstr>
      <vt:lpstr>갑자기 삼각형 만들기</vt:lpstr>
      <vt:lpstr>필수요소</vt:lpstr>
      <vt:lpstr>Vertex buffer</vt:lpstr>
      <vt:lpstr>Shader, Program</vt:lpstr>
      <vt:lpstr>Draw</vt:lpstr>
      <vt:lpstr>다른 방식</vt:lpstr>
      <vt:lpstr>Shader 간략한 문법</vt:lpstr>
      <vt:lpstr>변화하는 삼각형</vt:lpstr>
      <vt:lpstr>MainActivity.java</vt:lpstr>
      <vt:lpstr>Shader</vt:lpstr>
      <vt:lpstr>PowerPoint 프레젠테이션</vt:lpstr>
      <vt:lpstr>연습용 문제 1</vt:lpstr>
      <vt:lpstr>연습용 문제2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Gles 기본</dc:title>
  <dc:creator>박성빈</dc:creator>
  <cp:lastModifiedBy>박성빈</cp:lastModifiedBy>
  <cp:revision>33</cp:revision>
  <dcterms:created xsi:type="dcterms:W3CDTF">2021-06-07T05:43:09Z</dcterms:created>
  <dcterms:modified xsi:type="dcterms:W3CDTF">2021-06-08T10:58:26Z</dcterms:modified>
</cp:coreProperties>
</file>